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95" r:id="rId3"/>
    <p:sldId id="298" r:id="rId4"/>
    <p:sldId id="288" r:id="rId5"/>
    <p:sldId id="296" r:id="rId6"/>
    <p:sldId id="292" r:id="rId7"/>
    <p:sldId id="297" r:id="rId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0000"/>
    <a:srgbClr val="0000CC"/>
    <a:srgbClr val="000099"/>
    <a:srgbClr val="660066"/>
    <a:srgbClr val="000066"/>
    <a:srgbClr val="6600CC"/>
    <a:srgbClr val="FF6699"/>
    <a:srgbClr val="CCFF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49" autoAdjust="0"/>
    <p:restoredTop sz="94705" autoAdjust="0"/>
  </p:normalViewPr>
  <p:slideViewPr>
    <p:cSldViewPr>
      <p:cViewPr varScale="1">
        <p:scale>
          <a:sx n="70" d="100"/>
          <a:sy n="70" d="100"/>
        </p:scale>
        <p:origin x="13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F81C1-C564-42FB-8BC9-4D0306909405}" type="datetimeFigureOut">
              <a:rPr lang="ru-RU" smtClean="0"/>
              <a:t>02.07.2018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9F99B-4FC3-4A60-9C1E-B22764AB8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4115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F372B-CDC7-4B3D-A0C6-5B8EEA0A6EF2}" type="datetimeFigureOut">
              <a:rPr lang="ru-RU" smtClean="0"/>
              <a:t>02.07.2018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72610-2E4A-4D84-AA3D-CD64FEECA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278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03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2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368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67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93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0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0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03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76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69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225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B37BE-7E35-4B1F-A510-77E0E3628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8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32.jpe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879" y="1340768"/>
            <a:ext cx="9144000" cy="5112568"/>
          </a:xfrm>
        </p:spPr>
        <p:txBody>
          <a:bodyPr>
            <a:normAutofit fontScale="90000"/>
          </a:bodyPr>
          <a:lstStyle/>
          <a:p>
            <a:pPr algn="l">
              <a:spcBef>
                <a:spcPts val="0"/>
              </a:spcBef>
            </a:pPr>
            <a:r>
              <a:rPr lang="ru-RU" sz="31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ru-RU" sz="31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ru-RU" sz="3100" dirty="0">
                <a:solidFill>
                  <a:srgbClr val="660066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ru-RU" sz="3100" dirty="0">
                <a:solidFill>
                  <a:srgbClr val="660066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ru-RU" sz="31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  <a:sym typeface="Symbol"/>
              </a:rPr>
              <a:t>РОССИЙСКИЙ </a:t>
            </a:r>
            <a:r>
              <a:rPr lang="ru-RU" sz="3100" dirty="0">
                <a:solidFill>
                  <a:srgbClr val="660066"/>
                </a:solidFill>
                <a:latin typeface="Arial" pitchFamily="34" charset="0"/>
                <a:cs typeface="Arial" pitchFamily="34" charset="0"/>
                <a:sym typeface="Symbol"/>
              </a:rPr>
              <a:t>УНИВЕРСИТЕТ </a:t>
            </a:r>
            <a:br>
              <a:rPr lang="ru-RU" sz="3100" dirty="0">
                <a:solidFill>
                  <a:srgbClr val="660066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ru-RU" sz="3100" dirty="0">
                <a:solidFill>
                  <a:srgbClr val="660066"/>
                </a:solidFill>
                <a:latin typeface="Arial" pitchFamily="34" charset="0"/>
                <a:cs typeface="Arial" pitchFamily="34" charset="0"/>
                <a:sym typeface="Symbol"/>
              </a:rPr>
              <a:t>ТРАНСПОРТА </a:t>
            </a:r>
            <a:r>
              <a:rPr lang="ru-RU" sz="2800" dirty="0">
                <a:solidFill>
                  <a:srgbClr val="660066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– </a:t>
            </a:r>
            <a:r>
              <a:rPr lang="ru-RU" sz="3100" dirty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ВЕДУЩИЙ ОТРАСЛЕВОЙ ЦЕНТР ИННОВАЦИОННОГО </a:t>
            </a:r>
            <a:r>
              <a:rPr lang="ru-RU" sz="31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РАЗВИТИЯ</a:t>
            </a:r>
            <a:br>
              <a:rPr lang="ru-RU" sz="31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ru-RU" sz="3100" dirty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ru-RU" sz="3100" dirty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ru-RU" sz="31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31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ТРАНСПОРТНЫХ СИСТЕМ ФЕДЕРАЛЬНОГО и РЕГИОНАЛЬНОГО </a:t>
            </a:r>
            <a:r>
              <a:rPr lang="ru-RU" sz="31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УРОВНЕЙ</a:t>
            </a:r>
            <a:br>
              <a:rPr lang="ru-RU" sz="31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ЦИФРОВЫЕ </a:t>
            </a:r>
            <a:r>
              <a:rPr lang="ru-RU" sz="3100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ТЕХНОЛОГИИ в ТРАНСПОРТНОЙ ОТРАСЛИ</a:t>
            </a:r>
            <a:br>
              <a:rPr lang="ru-RU" sz="3100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ВЫСОКОСКОРОСТНОЕ  </a:t>
            </a:r>
            <a:r>
              <a:rPr lang="ru-RU" sz="31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ДВИЖЕНИЕ</a:t>
            </a:r>
            <a:br>
              <a:rPr lang="ru-RU" sz="31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endParaRPr lang="ru-RU" sz="31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одзаголовок 7"/>
          <p:cNvSpPr txBox="1">
            <a:spLocks/>
          </p:cNvSpPr>
          <p:nvPr/>
        </p:nvSpPr>
        <p:spPr>
          <a:xfrm>
            <a:off x="-28718" y="314"/>
            <a:ext cx="9180512" cy="758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0" name="Подзаголовок 7"/>
          <p:cNvSpPr txBox="1">
            <a:spLocks/>
          </p:cNvSpPr>
          <p:nvPr/>
        </p:nvSpPr>
        <p:spPr>
          <a:xfrm>
            <a:off x="-1377" y="0"/>
            <a:ext cx="9180512" cy="1340768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СТРАТЕГИЧЕСКИЕ  НАПРАВЛЕНИЯ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НАУЧНЫХ  ИССЛЕДОВАНИЙ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1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3240360" cy="760995"/>
          </a:xfrm>
          <a:solidFill>
            <a:srgbClr val="0000CC"/>
          </a:solidFill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ВЫСОКОСКОРОСТНОЙ  АМФИБИЙНЫЙ ТРАНСПОРТ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 txBox="1">
            <a:spLocks noGrp="1"/>
          </p:cNvSpPr>
          <p:nvPr>
            <p:ph sz="half" idx="2"/>
          </p:nvPr>
        </p:nvSpPr>
        <p:spPr>
          <a:xfrm>
            <a:off x="48000" y="37533"/>
            <a:ext cx="79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FF0000"/>
                </a:solidFill>
                <a:sym typeface="Symbol"/>
              </a:rPr>
              <a:t>РОССИЙСКИЙ УНИВЕРСИТЕТ </a:t>
            </a:r>
            <a:r>
              <a:rPr lang="ru-RU" sz="1800" b="1" dirty="0" smtClean="0">
                <a:solidFill>
                  <a:srgbClr val="FF0000"/>
                </a:solidFill>
                <a:sym typeface="Symbol"/>
              </a:rPr>
              <a:t>ТРАНСПОРТА </a:t>
            </a:r>
            <a:r>
              <a:rPr lang="ru-RU" sz="1800" b="1" dirty="0">
                <a:solidFill>
                  <a:srgbClr val="FF0000"/>
                </a:solidFill>
                <a:sym typeface="Symbol"/>
              </a:rPr>
              <a:t>– ВЕДУЩИЙ </a:t>
            </a:r>
            <a:r>
              <a:rPr lang="ru-RU" sz="1800" b="1" dirty="0" smtClean="0">
                <a:solidFill>
                  <a:srgbClr val="FF0000"/>
                </a:solidFill>
                <a:sym typeface="Symbol"/>
              </a:rPr>
              <a:t>ОТРАСЛЕВОЙ ЦЕНТР </a:t>
            </a:r>
            <a:r>
              <a:rPr lang="ru-RU" sz="1800" b="1" dirty="0">
                <a:solidFill>
                  <a:srgbClr val="FF0000"/>
                </a:solidFill>
                <a:sym typeface="Symbol"/>
              </a:rPr>
              <a:t>ИННОВАЦИОННОГО РАЗВИТИЯ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Documents and Settings\Администратор\Мои документы\Мои рисунки\Картинки в пнж\Рисунок1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l="20643" t="25814" r="729" b="16010"/>
          <a:stretch/>
        </p:blipFill>
        <p:spPr bwMode="auto">
          <a:xfrm>
            <a:off x="107504" y="1468316"/>
            <a:ext cx="3240360" cy="2032692"/>
          </a:xfrm>
          <a:prstGeom prst="rect">
            <a:avLst/>
          </a:prstGeom>
          <a:noFill/>
        </p:spPr>
      </p:pic>
      <p:pic>
        <p:nvPicPr>
          <p:cNvPr id="9" name="Picture 2" descr="C:\Documents and Settings\Администратор\Мои документы\Мои рисунки\Картинки в пнж\Рисунок25.JPG"/>
          <p:cNvPicPr>
            <a:picLocks noChangeAspect="1" noChangeArrowheads="1"/>
          </p:cNvPicPr>
          <p:nvPr/>
        </p:nvPicPr>
        <p:blipFill rotWithShape="1">
          <a:blip r:embed="rId3" cstate="print"/>
          <a:srcRect l="54141" t="27668" r="3222" b="11491"/>
          <a:stretch/>
        </p:blipFill>
        <p:spPr bwMode="auto">
          <a:xfrm>
            <a:off x="3419872" y="692696"/>
            <a:ext cx="1538073" cy="1503626"/>
          </a:xfrm>
          <a:prstGeom prst="rect">
            <a:avLst/>
          </a:prstGeom>
          <a:noFill/>
        </p:spPr>
      </p:pic>
      <p:pic>
        <p:nvPicPr>
          <p:cNvPr id="10" name="Picture 2" descr="C:\Documents and Settings\Администратор\Мои документы\Мои рисунки\Картинки в пнж\Рисунок23.JPG"/>
          <p:cNvPicPr>
            <a:picLocks noChangeAspect="1" noChangeArrowheads="1"/>
          </p:cNvPicPr>
          <p:nvPr/>
        </p:nvPicPr>
        <p:blipFill rotWithShape="1">
          <a:blip r:embed="rId4" cstate="print"/>
          <a:srcRect l="2284" t="29458" r="68229" b="25152"/>
          <a:stretch/>
        </p:blipFill>
        <p:spPr bwMode="auto">
          <a:xfrm>
            <a:off x="3419872" y="2264488"/>
            <a:ext cx="1538073" cy="1236520"/>
          </a:xfrm>
          <a:prstGeom prst="rect">
            <a:avLst/>
          </a:prstGeom>
          <a:noFill/>
        </p:spPr>
      </p:pic>
      <p:pic>
        <p:nvPicPr>
          <p:cNvPr id="13" name="Picture 2" descr="C:\Documents and Settings\Администратор\Мои документы\Мои рисунки\Картинки в пнж\Рисунок35.JPG"/>
          <p:cNvPicPr>
            <a:picLocks noChangeAspect="1" noChangeArrowheads="1"/>
          </p:cNvPicPr>
          <p:nvPr/>
        </p:nvPicPr>
        <p:blipFill rotWithShape="1">
          <a:blip r:embed="rId5" cstate="print"/>
          <a:srcRect l="2363" t="20606" r="987" b="2605"/>
          <a:stretch/>
        </p:blipFill>
        <p:spPr bwMode="auto">
          <a:xfrm>
            <a:off x="136102" y="3537876"/>
            <a:ext cx="4821841" cy="133537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220072" y="2891545"/>
            <a:ext cx="3805205" cy="830997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Pro" panose="02000503040000020004" pitchFamily="2" charset="0"/>
              </a:rPr>
              <a:t>НАУЧНО-ОБРАЗОВАТЕЛЬНЫЙ СЕРТИФИКАЦИОННЫЙ </a:t>
            </a:r>
            <a:endParaRPr lang="ru-RU" sz="1200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otham Pro" panose="02000503040000020004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ru-RU" sz="1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Pro" panose="02000503040000020004" pitchFamily="2" charset="0"/>
              </a:rPr>
              <a:t>ИСПЫТАТЕЛЬНЫЙ </a:t>
            </a:r>
            <a:r>
              <a:rPr lang="ru-RU" sz="12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Pro" panose="02000503040000020004" pitchFamily="2" charset="0"/>
              </a:rPr>
              <a:t>ЦЕНТР </a:t>
            </a:r>
            <a:endParaRPr lang="ru-RU" sz="1200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otham Pro" panose="02000503040000020004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ru-RU" sz="1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Pro" panose="02000503040000020004" pitchFamily="2" charset="0"/>
              </a:rPr>
              <a:t>АВТОМОБИЛЬНЫХ </a:t>
            </a:r>
            <a:r>
              <a:rPr lang="ru-RU" sz="12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Pro" panose="02000503040000020004" pitchFamily="2" charset="0"/>
              </a:rPr>
              <a:t>И ЖЕЛЕЗНЫХ ДОРОГ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6103" y="4946684"/>
            <a:ext cx="4821842" cy="276999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Pro" panose="02000503040000020004" pitchFamily="2" charset="0"/>
              </a:rPr>
              <a:t>КЛАСТЕР «ОБРАЗЦОВО»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1" name="Объект 4" descr="Сервогидравлическая%20испытательная%20система%20MTS%2082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1718115" cy="165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6"/>
          <a:stretch/>
        </p:blipFill>
        <p:spPr>
          <a:xfrm>
            <a:off x="5259841" y="1673059"/>
            <a:ext cx="1584176" cy="10907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/>
          <a:stretch/>
        </p:blipFill>
        <p:spPr>
          <a:xfrm>
            <a:off x="7668344" y="430912"/>
            <a:ext cx="1383166" cy="1144051"/>
          </a:xfrm>
          <a:prstGeom prst="rect">
            <a:avLst/>
          </a:prstGeom>
        </p:spPr>
      </p:pic>
      <p:pic>
        <p:nvPicPr>
          <p:cNvPr id="25" name="Рисунок 24" descr="http://photo.mnc.ru/img_bridge/17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87" y="1628800"/>
            <a:ext cx="2113323" cy="113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https://www.rusdialog.ru/images/news/f5f91ea92748ee8e0594b10765cdfd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841" y="382161"/>
            <a:ext cx="2340971" cy="12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 descr="D:\презентации\фото завод\IMG_9742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t="7973" r="12292"/>
          <a:stretch/>
        </p:blipFill>
        <p:spPr bwMode="auto">
          <a:xfrm>
            <a:off x="7055325" y="3789040"/>
            <a:ext cx="1932996" cy="1265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5613" r="47436" b="19372"/>
          <a:stretch/>
        </p:blipFill>
        <p:spPr bwMode="auto">
          <a:xfrm>
            <a:off x="7040710" y="5085184"/>
            <a:ext cx="1962226" cy="1659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Морозильная%20камера_3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515167"/>
            <a:ext cx="1718115" cy="1229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 b="13855"/>
          <a:stretch/>
        </p:blipFill>
        <p:spPr>
          <a:xfrm>
            <a:off x="136102" y="5274435"/>
            <a:ext cx="4795938" cy="143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5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04146" y="44624"/>
            <a:ext cx="8229600" cy="634083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РАЗВИТИЕ ТРАНСПОРТНЫХ СИСТЕМ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ФЕДЕРАЛЬНОГО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 РЕГИОНАЛЬНОГО УРОВНЕЙ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92" b="30665"/>
          <a:stretch/>
        </p:blipFill>
        <p:spPr>
          <a:xfrm>
            <a:off x="2987824" y="5499410"/>
            <a:ext cx="5098658" cy="13585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9" b="22501"/>
          <a:stretch/>
        </p:blipFill>
        <p:spPr>
          <a:xfrm>
            <a:off x="8086482" y="5470522"/>
            <a:ext cx="950014" cy="1405333"/>
          </a:xfrm>
          <a:prstGeom prst="rect">
            <a:avLst/>
          </a:prstGeom>
        </p:spPr>
      </p:pic>
      <p:pic>
        <p:nvPicPr>
          <p:cNvPr id="9" name="Объект 8" descr="I:\1.jp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" t="13511" r="1969" b="13777"/>
          <a:stretch/>
        </p:blipFill>
        <p:spPr bwMode="auto">
          <a:xfrm>
            <a:off x="0" y="764704"/>
            <a:ext cx="9144000" cy="4824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17693"/>
          <a:stretch/>
        </p:blipFill>
        <p:spPr>
          <a:xfrm>
            <a:off x="-2493" y="5123546"/>
            <a:ext cx="2990317" cy="175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30144" y="1881255"/>
            <a:ext cx="2206449" cy="2216626"/>
            <a:chOff x="110003" y="1405474"/>
            <a:chExt cx="2583714" cy="330102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"/>
            <a:srcRect b="9955"/>
            <a:stretch/>
          </p:blipFill>
          <p:spPr>
            <a:xfrm>
              <a:off x="130929" y="1405474"/>
              <a:ext cx="2562788" cy="33010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87749" y="1672829"/>
              <a:ext cx="1177746" cy="320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Савёловское</a:t>
              </a:r>
              <a:endParaRPr lang="ru-RU" sz="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32893" y="4329327"/>
              <a:ext cx="1177746" cy="320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Курское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0003" y="2487660"/>
              <a:ext cx="1177746" cy="320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Рижское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3188" y="2887255"/>
              <a:ext cx="1177746" cy="320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Белорусское</a:t>
              </a:r>
            </a:p>
          </p:txBody>
        </p:sp>
        <p:pic>
          <p:nvPicPr>
            <p:cNvPr id="20" name="Picture 4" descr="http://theconcreteprotector.com/wp-content/uploads/2016/03/aviation_blue-0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62" y="1500622"/>
              <a:ext cx="140117" cy="151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2165646" y="1925082"/>
            <a:ext cx="2055488" cy="2300033"/>
            <a:chOff x="2951984" y="1356454"/>
            <a:chExt cx="3287826" cy="341033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4290" y="1356454"/>
              <a:ext cx="2626995" cy="341033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091979" y="1398435"/>
              <a:ext cx="1177746" cy="501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Савёловское</a:t>
              </a:r>
              <a:endParaRPr lang="ru-RU" sz="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13539" y="3994484"/>
              <a:ext cx="1177746" cy="31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Курское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51984" y="2447898"/>
              <a:ext cx="1177746" cy="31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Рижское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91301" y="2948263"/>
              <a:ext cx="1386485" cy="31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Белорусское</a:t>
              </a:r>
            </a:p>
          </p:txBody>
        </p:sp>
        <p:pic>
          <p:nvPicPr>
            <p:cNvPr id="27" name="Picture 4" descr="http://theconcreteprotector.com/wp-content/uploads/2016/03/aviation_blue-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117" y="1522360"/>
              <a:ext cx="140117" cy="151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062064" y="2543231"/>
              <a:ext cx="1177746" cy="501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Горьковское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961055" y="1483608"/>
            <a:ext cx="1986078" cy="2316286"/>
            <a:chOff x="6073752" y="1402665"/>
            <a:chExt cx="2812666" cy="331226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3752" y="1402665"/>
              <a:ext cx="2804385" cy="328902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117864" y="1417515"/>
              <a:ext cx="1136189" cy="48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Савёловское</a:t>
              </a:r>
              <a:endParaRPr lang="ru-RU" sz="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85503" y="4149694"/>
              <a:ext cx="1007672" cy="308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Курское</a:t>
              </a:r>
            </a:p>
          </p:txBody>
        </p:sp>
        <p:pic>
          <p:nvPicPr>
            <p:cNvPr id="33" name="Picture 4" descr="http://theconcreteprotector.com/wp-content/uploads/2016/03/aviation_blue-0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614" y="1823416"/>
              <a:ext cx="125461" cy="135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7878746" y="2520329"/>
              <a:ext cx="1007672" cy="48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Горьковское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30213" y="2242888"/>
              <a:ext cx="1147923" cy="48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srgbClr val="7030A0"/>
                  </a:solidFill>
                  <a:latin typeface="Century Gothic" panose="020B0502020202020204" pitchFamily="34" charset="0"/>
                </a:rPr>
                <a:t>Ярослав</a:t>
              </a:r>
              <a:br>
                <a:rPr lang="ru-RU" sz="800" b="1" dirty="0" smtClean="0">
                  <a:solidFill>
                    <a:srgbClr val="7030A0"/>
                  </a:solidFill>
                  <a:latin typeface="Century Gothic" panose="020B0502020202020204" pitchFamily="34" charset="0"/>
                </a:rPr>
              </a:br>
              <a:r>
                <a:rPr lang="ru-RU" sz="800" b="1" dirty="0" err="1" smtClean="0">
                  <a:solidFill>
                    <a:srgbClr val="7030A0"/>
                  </a:solidFill>
                  <a:latin typeface="Century Gothic" panose="020B0502020202020204" pitchFamily="34" charset="0"/>
                </a:rPr>
                <a:t>ское</a:t>
              </a:r>
              <a:endParaRPr lang="ru-RU" sz="800" b="1" dirty="0">
                <a:solidFill>
                  <a:srgbClr val="7030A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30213" y="4230801"/>
              <a:ext cx="1007672" cy="48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92D050"/>
                  </a:solidFill>
                  <a:latin typeface="Century Gothic" panose="020B0502020202020204" pitchFamily="34" charset="0"/>
                </a:rPr>
                <a:t>Павелецкое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85958" y="3722750"/>
              <a:ext cx="991662" cy="48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Казанское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11300" y="3779040"/>
              <a:ext cx="1007672" cy="308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Киевское</a:t>
              </a:r>
            </a:p>
          </p:txBody>
        </p:sp>
      </p:grpSp>
      <p:sp>
        <p:nvSpPr>
          <p:cNvPr id="39" name="Заголовок 1"/>
          <p:cNvSpPr>
            <a:spLocks noGrp="1"/>
          </p:cNvSpPr>
          <p:nvPr>
            <p:ph sz="half" idx="1"/>
          </p:nvPr>
        </p:nvSpPr>
        <p:spPr>
          <a:xfrm>
            <a:off x="22396" y="980728"/>
            <a:ext cx="4038600" cy="724272"/>
          </a:xfrm>
          <a:solidFill>
            <a:srgbClr val="00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ДИАМЕТРАЛЬНЫЕ МАРШРУТЫ ДВИЖЕНИЯ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ЭЛЕКТРОПОЕЗДОВ  В МЕГАПОЛИСЕ</a:t>
            </a:r>
          </a:p>
          <a:p>
            <a:pPr marL="0" indent="0" algn="ctr">
              <a:buNone/>
            </a:pP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6084169" y="1285873"/>
            <a:ext cx="3059832" cy="1140955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НОВЫЕ ЛОГИСТИЧЕСКИЕ РЕШЕНИЯ ГРУЗОВЫХ ПЕРЕВОЗОК  С УЧЕТОМ МЦК И ОРГАНИЗАЦИИ ДИАМЕТРАЛЬНОГО ДВИЖЕНИЯ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3" name="Объект 42"/>
          <p:cNvPicPr>
            <a:picLocks noGrp="1" noChangeAspect="1"/>
          </p:cNvPicPr>
          <p:nvPr>
            <p:ph sz="half" idx="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767" y="2708920"/>
            <a:ext cx="4021140" cy="3672408"/>
          </a:xfrm>
          <a:prstGeom prst="rect">
            <a:avLst/>
          </a:prstGeom>
        </p:spPr>
      </p:pic>
      <p:sp>
        <p:nvSpPr>
          <p:cNvPr id="46" name="Подзаголовок 7"/>
          <p:cNvSpPr txBox="1">
            <a:spLocks/>
          </p:cNvSpPr>
          <p:nvPr/>
        </p:nvSpPr>
        <p:spPr>
          <a:xfrm>
            <a:off x="147163" y="4264997"/>
            <a:ext cx="4711337" cy="493431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ДИНАМИЧЕСКИЕ МОДЕЛИ ОПЕРАТИВНОГО 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УПРАВЛЕНИЯ ТРАНСПОРТНЫМИ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СИСТЕМАМИ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24958" y="5037415"/>
            <a:ext cx="300826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/>
              <a:t>Управление </a:t>
            </a:r>
            <a:r>
              <a:rPr lang="ru-RU" sz="1200" b="1" dirty="0"/>
              <a:t>и </a:t>
            </a:r>
            <a:r>
              <a:rPr lang="ru-RU" sz="1200" b="1" dirty="0" smtClean="0"/>
              <a:t>проектирование транспортных систем и </a:t>
            </a:r>
            <a:r>
              <a:rPr lang="ru-RU" sz="1200" b="1" dirty="0"/>
              <a:t>интеллектуальных транспортных потоков </a:t>
            </a:r>
            <a:endParaRPr lang="ru-RU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/>
              <a:t>Анализ транспортных и пассажирских </a:t>
            </a:r>
            <a:r>
              <a:rPr lang="ru-RU" sz="1200" b="1" dirty="0"/>
              <a:t>потоков </a:t>
            </a:r>
            <a:r>
              <a:rPr lang="ru-RU" sz="1200" b="1" dirty="0" smtClean="0"/>
              <a:t> на развязках магистральных  </a:t>
            </a:r>
            <a:br>
              <a:rPr lang="ru-RU" sz="1200" b="1" dirty="0" smtClean="0"/>
            </a:br>
            <a:r>
              <a:rPr lang="ru-RU" sz="1200" b="1" dirty="0" smtClean="0"/>
              <a:t>направлений  и пересадочных узлах</a:t>
            </a:r>
          </a:p>
          <a:p>
            <a:pPr algn="ctr"/>
            <a:endParaRPr lang="ru-RU" sz="1000" b="1" u="sng" dirty="0" smtClean="0">
              <a:solidFill>
                <a:srgbClr val="FF0000"/>
              </a:solidFill>
            </a:endParaRPr>
          </a:p>
        </p:txBody>
      </p:sp>
      <p:pic>
        <p:nvPicPr>
          <p:cNvPr id="48" name="Рисунок 4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" y="4797152"/>
            <a:ext cx="1527167" cy="2019411"/>
          </a:xfrm>
          <a:prstGeom prst="rect">
            <a:avLst/>
          </a:prstGeom>
        </p:spPr>
      </p:pic>
      <p:sp>
        <p:nvSpPr>
          <p:cNvPr id="40" name="Заголовок 1"/>
          <p:cNvSpPr txBox="1">
            <a:spLocks/>
          </p:cNvSpPr>
          <p:nvPr/>
        </p:nvSpPr>
        <p:spPr>
          <a:xfrm>
            <a:off x="904146" y="44624"/>
            <a:ext cx="82296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РАЗВИТИЕ ТРАНСПОРТНЫХ СИСТЕМ </a:t>
            </a:r>
            <a:b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ФЕДЕРАЛЬНОГО и РЕГИОНАЛЬНОГО УРОВНЕЙ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0"/>
            <a:ext cx="7724836" cy="4168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ЦИФРОВЫЕ ТЕХНОЛОГИИ </a:t>
            </a:r>
            <a:r>
              <a:rPr lang="ru-RU" sz="2000" b="1" dirty="0" smtClean="0">
                <a:solidFill>
                  <a:srgbClr val="FF0000"/>
                </a:solidFill>
              </a:rPr>
              <a:t>В </a:t>
            </a:r>
            <a:r>
              <a:rPr lang="ru-RU" sz="2000" b="1" dirty="0" smtClean="0">
                <a:solidFill>
                  <a:srgbClr val="FF0000"/>
                </a:solidFill>
              </a:rPr>
              <a:t>ТРАНСПОРТНОЙ ОТРАСЛИ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7"/>
          <p:cNvSpPr txBox="1">
            <a:spLocks noGrp="1"/>
          </p:cNvSpPr>
          <p:nvPr>
            <p:ph idx="1"/>
          </p:nvPr>
        </p:nvSpPr>
        <p:spPr>
          <a:xfrm>
            <a:off x="15150" y="548680"/>
            <a:ext cx="3116690" cy="1584177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АВТОМАТИЗИРОВАННАЯ ИНФОРМАЦИОННАЯ СИСТЕМА УПРАВЛЕНИЯ СОДЕРЖАНИЕМ ИСКУССТВЕННЫХ СООРУЖЕНИЙ НА АВТОМОБИЛЬНЫХ И ЖЕЛЕЗНЫХ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ДОРОГАХ «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АИС</a:t>
            </a:r>
            <a:r>
              <a:rPr lang="ru-RU" sz="1400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ИССО</a:t>
            </a:r>
            <a:r>
              <a:rPr lang="ru-RU" sz="1400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54" y="2276872"/>
            <a:ext cx="3101686" cy="738664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ВЫСОКОТОЧНЫЕ ЦИФРОВЫЕ МОДЕЛИ ЖЕЛЕЗНЫХ 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АВТОМОБИЛЬНЫХ ДОРОГ</a:t>
            </a:r>
          </a:p>
        </p:txBody>
      </p:sp>
      <p:sp>
        <p:nvSpPr>
          <p:cNvPr id="7" name="Подзаголовок 7"/>
          <p:cNvSpPr txBox="1">
            <a:spLocks/>
          </p:cNvSpPr>
          <p:nvPr/>
        </p:nvSpPr>
        <p:spPr>
          <a:xfrm>
            <a:off x="30154" y="3140969"/>
            <a:ext cx="3101686" cy="801379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ЦИФРОВАЯ МОДЕЛЬ МЕСТНОСТИ НА ОСНОВЕ ЛАЗЕРНОГО СКАНИРОВАНИЯ</a:t>
            </a:r>
            <a:endParaRPr lang="ru-RU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6228186" y="764705"/>
            <a:ext cx="2835861" cy="1512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000" dirty="0" smtClean="0">
                <a:sym typeface="Wingdings"/>
              </a:rPr>
              <a:t>система АСУ ИССО обеспечивает мониторинг более 50 000 объектов транспортной инфраструктуры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000" dirty="0" smtClean="0"/>
              <a:t>Цифровой паспорт по конструкциям и дефектам ИССО.  </a:t>
            </a:r>
            <a:br>
              <a:rPr lang="ru-RU" sz="1000" dirty="0" smtClean="0"/>
            </a:br>
            <a:r>
              <a:rPr lang="ru-RU" sz="1000" dirty="0" smtClean="0">
                <a:sym typeface="Wingdings"/>
              </a:rPr>
              <a:t></a:t>
            </a:r>
            <a:r>
              <a:rPr lang="ru-RU" sz="1000" dirty="0"/>
              <a:t>Оценка технического состояния </a:t>
            </a:r>
            <a:r>
              <a:rPr lang="ru-RU" sz="1000" dirty="0" err="1"/>
              <a:t>ИССО</a:t>
            </a:r>
            <a:r>
              <a:rPr lang="ru-RU" sz="1000" dirty="0"/>
              <a:t>. Прогнозные оценки состояния объектов инфраструктуры</a:t>
            </a:r>
            <a:br>
              <a:rPr lang="ru-RU" sz="1000" dirty="0"/>
            </a:br>
            <a:r>
              <a:rPr lang="ru-RU" sz="1000" dirty="0">
                <a:sym typeface="Wingdings"/>
              </a:rPr>
              <a:t></a:t>
            </a:r>
            <a:r>
              <a:rPr lang="ru-RU" sz="1000" dirty="0"/>
              <a:t>Определение условий пропуска по грузо­подъемности и габариту.  </a:t>
            </a:r>
            <a:br>
              <a:rPr lang="ru-RU" sz="1000" dirty="0"/>
            </a:br>
            <a:r>
              <a:rPr lang="ru-RU" sz="1000" dirty="0">
                <a:sym typeface="Wingdings"/>
              </a:rPr>
              <a:t></a:t>
            </a:r>
            <a:r>
              <a:rPr lang="ru-RU" sz="1000" dirty="0"/>
              <a:t>Расчет укрупненных затрат на содержа­ние и ремонт </a:t>
            </a:r>
            <a:r>
              <a:rPr lang="ru-RU" sz="1000" dirty="0" err="1"/>
              <a:t>ИССО</a:t>
            </a:r>
            <a:r>
              <a:rPr lang="ru-RU" sz="1000" dirty="0"/>
              <a:t> с учетом их действи­тельного технического состояния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9FB6A7A-6753-41CF-B2F5-B91733C87733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77" y="3702542"/>
            <a:ext cx="1792868" cy="116208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6" name="Рисунок 1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6494" y="836714"/>
            <a:ext cx="1224136" cy="12045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276873"/>
            <a:ext cx="2651437" cy="135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666251"/>
              </p:ext>
            </p:extLst>
          </p:nvPr>
        </p:nvGraphicFramePr>
        <p:xfrm>
          <a:off x="3377883" y="680778"/>
          <a:ext cx="1223690" cy="151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r:id="rId7" imgW="5989332" imgH="5129794" progId="CorelPhotoPaint.Image.11">
                  <p:embed/>
                </p:oleObj>
              </mc:Choice>
              <mc:Fallback>
                <p:oleObj r:id="rId7" imgW="5989332" imgH="5129794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883" y="680778"/>
                        <a:ext cx="1223690" cy="151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2969768" y="4992874"/>
            <a:ext cx="617423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  <a:cs typeface="Arial" pitchFamily="34" charset="0"/>
              </a:rPr>
              <a:t>В 2017 г. создан банк данных, где собрана информация по результатам обследования  более 300 мостов, в том числе на острове Русский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ru-RU" altLang="ru-RU" sz="1200" dirty="0" smtClean="0">
                <a:latin typeface="Arial" pitchFamily="34" charset="0"/>
                <a:cs typeface="Arial" pitchFamily="34" charset="0"/>
              </a:rPr>
              <a:t>режимные </a:t>
            </a:r>
            <a:r>
              <a:rPr lang="ru-RU" altLang="ru-RU" sz="1200" dirty="0">
                <a:latin typeface="Arial" pitchFamily="34" charset="0"/>
                <a:cs typeface="Arial" pitchFamily="34" charset="0"/>
              </a:rPr>
              <a:t>наблюдения в зонах расположения выделенных </a:t>
            </a:r>
            <a:r>
              <a:rPr lang="ru-RU" altLang="ru-RU" sz="1200" dirty="0" smtClean="0">
                <a:latin typeface="Arial" pitchFamily="34" charset="0"/>
                <a:cs typeface="Arial" pitchFamily="34" charset="0"/>
              </a:rPr>
              <a:t>участков;</a:t>
            </a:r>
            <a:endParaRPr lang="ru-RU" altLang="ru-RU" sz="1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ru-RU" altLang="ru-RU" sz="1200" dirty="0" smtClean="0">
                <a:latin typeface="Arial" pitchFamily="34" charset="0"/>
                <a:cs typeface="Arial" pitchFamily="34" charset="0"/>
              </a:rPr>
              <a:t>прогноз </a:t>
            </a:r>
            <a:r>
              <a:rPr lang="ru-RU" altLang="ru-RU" sz="1200" dirty="0">
                <a:latin typeface="Arial" pitchFamily="34" charset="0"/>
                <a:cs typeface="Arial" pitchFamily="34" charset="0"/>
              </a:rPr>
              <a:t>проявления и развития природных опасностей в охранных зонах с одновременным прогнозом состояния участков пути и объектов, имеющих недостаточную надежность;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ru-RU" altLang="ru-RU" sz="1200" dirty="0">
                <a:latin typeface="Arial" pitchFamily="34" charset="0"/>
                <a:cs typeface="Arial" pitchFamily="34" charset="0"/>
              </a:rPr>
              <a:t>разработка сценариев по управлению надежностью участков пути, заключающаяся в рекомендациях (при необходимости) изменения конструктивных параметров объектов и (или) технологических режимов функционирования</a:t>
            </a:r>
            <a:endParaRPr lang="ru-RU" alt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6" descr="IMG_06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5" y="3789040"/>
            <a:ext cx="1343754" cy="1008112"/>
          </a:xfrm>
          <a:prstGeom prst="rect">
            <a:avLst/>
          </a:prstGeom>
          <a:noFill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8878" y="3907382"/>
            <a:ext cx="2461575" cy="1170038"/>
          </a:xfrm>
          <a:prstGeom prst="rect">
            <a:avLst/>
          </a:prstGeom>
        </p:spPr>
      </p:pic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" b="-1"/>
          <a:stretch/>
        </p:blipFill>
        <p:spPr>
          <a:xfrm>
            <a:off x="6347225" y="2736850"/>
            <a:ext cx="2493228" cy="1205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365104"/>
            <a:ext cx="990056" cy="2367809"/>
          </a:xfrm>
          <a:prstGeom prst="rect">
            <a:avLst/>
          </a:prstGeom>
        </p:spPr>
      </p:pic>
      <p:pic>
        <p:nvPicPr>
          <p:cNvPr id="21" name="Picture 9" descr="si1_def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" y="4046590"/>
            <a:ext cx="2019888" cy="16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 descr="mod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4" y="5680177"/>
            <a:ext cx="1728192" cy="117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9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55777" y="10223"/>
            <a:ext cx="658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ВЫСОКОСКОРОСТНОЕ ДВИЖЕНИЕ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8700" y="352915"/>
            <a:ext cx="2880320" cy="1635925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err="1">
                <a:solidFill>
                  <a:srgbClr val="173763"/>
                </a:solidFill>
              </a:rPr>
              <a:t>ВСМ</a:t>
            </a:r>
            <a:r>
              <a:rPr lang="ru-RU" b="1" dirty="0">
                <a:solidFill>
                  <a:srgbClr val="173763"/>
                </a:solidFill>
              </a:rPr>
              <a:t> Москва – Казань </a:t>
            </a:r>
            <a:r>
              <a:rPr lang="ru-RU" dirty="0"/>
              <a:t>– это первый этап организации высокоскоростного железнодорожного сообщения в Российской Федерации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2D6DDB6-4199-8D46-9B52-AA9F031653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548680"/>
            <a:ext cx="5318109" cy="1789283"/>
          </a:xfrm>
          <a:prstGeom prst="rect">
            <a:avLst/>
          </a:prstGeom>
        </p:spPr>
      </p:pic>
      <p:sp>
        <p:nvSpPr>
          <p:cNvPr id="21" name="Объект 20">
            <a:extLst>
              <a:ext uri="{FF2B5EF4-FFF2-40B4-BE49-F238E27FC236}">
                <a16:creationId xmlns:a16="http://schemas.microsoft.com/office/drawing/2014/main" xmlns="" id="{8067E94C-75B3-514C-9BBB-F361D16E4070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067944" y="2708920"/>
            <a:ext cx="4998800" cy="954107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defTabSz="1125190"/>
            <a:r>
              <a:rPr lang="ru-RU" sz="1400" dirty="0">
                <a:solidFill>
                  <a:srgbClr val="003256"/>
                </a:solidFill>
              </a:rPr>
              <a:t>Протяженность грузопассажирского высокоскоростного железнодорожного коридора </a:t>
            </a:r>
            <a:r>
              <a:rPr lang="ru-RU" sz="1400" b="1" dirty="0">
                <a:solidFill>
                  <a:srgbClr val="003256"/>
                </a:solidFill>
              </a:rPr>
              <a:t>«Евразия» </a:t>
            </a:r>
            <a:r>
              <a:rPr lang="ru-RU" sz="1400" dirty="0">
                <a:solidFill>
                  <a:srgbClr val="003256"/>
                </a:solidFill>
              </a:rPr>
              <a:t>составит </a:t>
            </a:r>
            <a:r>
              <a:rPr lang="ru-RU" sz="1400" b="1" dirty="0">
                <a:solidFill>
                  <a:srgbClr val="003256"/>
                </a:solidFill>
              </a:rPr>
              <a:t>10 127 км </a:t>
            </a:r>
            <a:r>
              <a:rPr lang="ru-RU" sz="1400" dirty="0">
                <a:solidFill>
                  <a:srgbClr val="003256"/>
                </a:solidFill>
              </a:rPr>
              <a:t>и позволит объединить крупнейшие транспортные системы Европы и Китая</a:t>
            </a:r>
          </a:p>
        </p:txBody>
      </p:sp>
      <p:grpSp>
        <p:nvGrpSpPr>
          <p:cNvPr id="22" name="Group 221">
            <a:extLst>
              <a:ext uri="{FF2B5EF4-FFF2-40B4-BE49-F238E27FC236}">
                <a16:creationId xmlns:a16="http://schemas.microsoft.com/office/drawing/2014/main" xmlns="" id="{DFADF64F-6FA0-5C49-A15E-53B448DEF259}"/>
              </a:ext>
            </a:extLst>
          </p:cNvPr>
          <p:cNvGrpSpPr/>
          <p:nvPr/>
        </p:nvGrpSpPr>
        <p:grpSpPr>
          <a:xfrm>
            <a:off x="3474710" y="3941978"/>
            <a:ext cx="5578667" cy="2841905"/>
            <a:chOff x="1162989" y="1815204"/>
            <a:chExt cx="9528066" cy="4918517"/>
          </a:xfrm>
        </p:grpSpPr>
        <p:grpSp>
          <p:nvGrpSpPr>
            <p:cNvPr id="23" name="Group 222">
              <a:extLst>
                <a:ext uri="{FF2B5EF4-FFF2-40B4-BE49-F238E27FC236}">
                  <a16:creationId xmlns:a16="http://schemas.microsoft.com/office/drawing/2014/main" xmlns="" id="{D567EC03-5C40-5E4E-8893-D1789B41DC82}"/>
                </a:ext>
              </a:extLst>
            </p:cNvPr>
            <p:cNvGrpSpPr/>
            <p:nvPr/>
          </p:nvGrpSpPr>
          <p:grpSpPr>
            <a:xfrm>
              <a:off x="1162989" y="1815204"/>
              <a:ext cx="9528066" cy="4918517"/>
              <a:chOff x="1184995" y="1815204"/>
              <a:chExt cx="9528066" cy="4918517"/>
            </a:xfrm>
          </p:grpSpPr>
          <p:grpSp>
            <p:nvGrpSpPr>
              <p:cNvPr id="145" name="Russia and former Soviet countries">
                <a:extLst>
                  <a:ext uri="{FF2B5EF4-FFF2-40B4-BE49-F238E27FC236}">
                    <a16:creationId xmlns:a16="http://schemas.microsoft.com/office/drawing/2014/main" xmlns="" id="{7E1F9ABC-5E27-A247-A357-50D5F5677D8B}"/>
                  </a:ext>
                </a:extLst>
              </p:cNvPr>
              <p:cNvGrpSpPr/>
              <p:nvPr/>
            </p:nvGrpSpPr>
            <p:grpSpPr bwMode="gray">
              <a:xfrm>
                <a:off x="2980314" y="1815204"/>
                <a:ext cx="7732747" cy="3151334"/>
                <a:chOff x="5436394" y="2444129"/>
                <a:chExt cx="4095750" cy="1749677"/>
              </a:xfrm>
              <a:solidFill>
                <a:srgbClr val="D5D1C5"/>
              </a:solidFill>
            </p:grpSpPr>
            <p:sp>
              <p:nvSpPr>
                <p:cNvPr id="221" name="Freeform 191">
                  <a:extLst>
                    <a:ext uri="{FF2B5EF4-FFF2-40B4-BE49-F238E27FC236}">
                      <a16:creationId xmlns:a16="http://schemas.microsoft.com/office/drawing/2014/main" xmlns="" id="{56A5B7BA-42BC-5B41-B068-6ABFDA63E03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842794" y="3997842"/>
                  <a:ext cx="82550" cy="76986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6" y="4"/>
                    </a:cxn>
                    <a:cxn ang="0">
                      <a:pos x="16" y="0"/>
                    </a:cxn>
                    <a:cxn ang="0">
                      <a:pos x="24" y="0"/>
                    </a:cxn>
                    <a:cxn ang="0">
                      <a:pos x="28" y="4"/>
                    </a:cxn>
                    <a:cxn ang="0">
                      <a:pos x="30" y="10"/>
                    </a:cxn>
                    <a:cxn ang="0">
                      <a:pos x="32" y="18"/>
                    </a:cxn>
                    <a:cxn ang="0">
                      <a:pos x="36" y="24"/>
                    </a:cxn>
                    <a:cxn ang="0">
                      <a:pos x="40" y="28"/>
                    </a:cxn>
                    <a:cxn ang="0">
                      <a:pos x="46" y="30"/>
                    </a:cxn>
                    <a:cxn ang="0">
                      <a:pos x="50" y="34"/>
                    </a:cxn>
                    <a:cxn ang="0">
                      <a:pos x="52" y="38"/>
                    </a:cxn>
                    <a:cxn ang="0">
                      <a:pos x="50" y="44"/>
                    </a:cxn>
                    <a:cxn ang="0">
                      <a:pos x="42" y="42"/>
                    </a:cxn>
                    <a:cxn ang="0">
                      <a:pos x="40" y="34"/>
                    </a:cxn>
                    <a:cxn ang="0">
                      <a:pos x="34" y="32"/>
                    </a:cxn>
                    <a:cxn ang="0">
                      <a:pos x="28" y="28"/>
                    </a:cxn>
                    <a:cxn ang="0">
                      <a:pos x="20" y="28"/>
                    </a:cxn>
                    <a:cxn ang="0">
                      <a:pos x="18" y="32"/>
                    </a:cxn>
                    <a:cxn ang="0">
                      <a:pos x="12" y="28"/>
                    </a:cxn>
                    <a:cxn ang="0">
                      <a:pos x="0" y="28"/>
                    </a:cxn>
                    <a:cxn ang="0">
                      <a:pos x="0" y="16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52" h="44">
                      <a:moveTo>
                        <a:pt x="0" y="6"/>
                      </a:moveTo>
                      <a:lnTo>
                        <a:pt x="6" y="4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28" y="4"/>
                      </a:lnTo>
                      <a:lnTo>
                        <a:pt x="30" y="10"/>
                      </a:lnTo>
                      <a:lnTo>
                        <a:pt x="32" y="18"/>
                      </a:lnTo>
                      <a:lnTo>
                        <a:pt x="36" y="24"/>
                      </a:lnTo>
                      <a:lnTo>
                        <a:pt x="40" y="28"/>
                      </a:lnTo>
                      <a:lnTo>
                        <a:pt x="46" y="30"/>
                      </a:lnTo>
                      <a:lnTo>
                        <a:pt x="50" y="34"/>
                      </a:lnTo>
                      <a:lnTo>
                        <a:pt x="52" y="38"/>
                      </a:lnTo>
                      <a:lnTo>
                        <a:pt x="50" y="44"/>
                      </a:lnTo>
                      <a:lnTo>
                        <a:pt x="42" y="42"/>
                      </a:lnTo>
                      <a:lnTo>
                        <a:pt x="40" y="34"/>
                      </a:lnTo>
                      <a:lnTo>
                        <a:pt x="34" y="32"/>
                      </a:lnTo>
                      <a:lnTo>
                        <a:pt x="28" y="28"/>
                      </a:lnTo>
                      <a:lnTo>
                        <a:pt x="20" y="28"/>
                      </a:lnTo>
                      <a:lnTo>
                        <a:pt x="18" y="32"/>
                      </a:lnTo>
                      <a:lnTo>
                        <a:pt x="12" y="28"/>
                      </a:lnTo>
                      <a:lnTo>
                        <a:pt x="0" y="28"/>
                      </a:lnTo>
                      <a:lnTo>
                        <a:pt x="0" y="1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22" name="Freeform 192">
                  <a:extLst>
                    <a:ext uri="{FF2B5EF4-FFF2-40B4-BE49-F238E27FC236}">
                      <a16:creationId xmlns:a16="http://schemas.microsoft.com/office/drawing/2014/main" xmlns="" id="{C658B0C0-BEA0-D54C-B733-D32DB20C5AF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880894" y="3976846"/>
                  <a:ext cx="133350" cy="115479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6" y="2"/>
                    </a:cxn>
                    <a:cxn ang="0">
                      <a:pos x="32" y="8"/>
                    </a:cxn>
                    <a:cxn ang="0">
                      <a:pos x="42" y="14"/>
                    </a:cxn>
                    <a:cxn ang="0">
                      <a:pos x="46" y="12"/>
                    </a:cxn>
                    <a:cxn ang="0">
                      <a:pos x="52" y="6"/>
                    </a:cxn>
                    <a:cxn ang="0">
                      <a:pos x="56" y="2"/>
                    </a:cxn>
                    <a:cxn ang="0">
                      <a:pos x="60" y="8"/>
                    </a:cxn>
                    <a:cxn ang="0">
                      <a:pos x="66" y="20"/>
                    </a:cxn>
                    <a:cxn ang="0">
                      <a:pos x="70" y="24"/>
                    </a:cxn>
                    <a:cxn ang="0">
                      <a:pos x="80" y="28"/>
                    </a:cxn>
                    <a:cxn ang="0">
                      <a:pos x="84" y="30"/>
                    </a:cxn>
                    <a:cxn ang="0">
                      <a:pos x="84" y="36"/>
                    </a:cxn>
                    <a:cxn ang="0">
                      <a:pos x="72" y="36"/>
                    </a:cxn>
                    <a:cxn ang="0">
                      <a:pos x="68" y="38"/>
                    </a:cxn>
                    <a:cxn ang="0">
                      <a:pos x="66" y="44"/>
                    </a:cxn>
                    <a:cxn ang="0">
                      <a:pos x="68" y="48"/>
                    </a:cxn>
                    <a:cxn ang="0">
                      <a:pos x="68" y="50"/>
                    </a:cxn>
                    <a:cxn ang="0">
                      <a:pos x="68" y="52"/>
                    </a:cxn>
                    <a:cxn ang="0">
                      <a:pos x="68" y="54"/>
                    </a:cxn>
                    <a:cxn ang="0">
                      <a:pos x="60" y="54"/>
                    </a:cxn>
                    <a:cxn ang="0">
                      <a:pos x="60" y="58"/>
                    </a:cxn>
                    <a:cxn ang="0">
                      <a:pos x="60" y="62"/>
                    </a:cxn>
                    <a:cxn ang="0">
                      <a:pos x="60" y="66"/>
                    </a:cxn>
                    <a:cxn ang="0">
                      <a:pos x="52" y="66"/>
                    </a:cxn>
                    <a:cxn ang="0">
                      <a:pos x="46" y="62"/>
                    </a:cxn>
                    <a:cxn ang="0">
                      <a:pos x="52" y="58"/>
                    </a:cxn>
                    <a:cxn ang="0">
                      <a:pos x="48" y="52"/>
                    </a:cxn>
                    <a:cxn ang="0">
                      <a:pos x="48" y="44"/>
                    </a:cxn>
                    <a:cxn ang="0">
                      <a:pos x="44" y="42"/>
                    </a:cxn>
                    <a:cxn ang="0">
                      <a:pos x="42" y="44"/>
                    </a:cxn>
                    <a:cxn ang="0">
                      <a:pos x="38" y="48"/>
                    </a:cxn>
                    <a:cxn ang="0">
                      <a:pos x="32" y="52"/>
                    </a:cxn>
                    <a:cxn ang="0">
                      <a:pos x="26" y="56"/>
                    </a:cxn>
                    <a:cxn ang="0">
                      <a:pos x="28" y="50"/>
                    </a:cxn>
                    <a:cxn ang="0">
                      <a:pos x="26" y="46"/>
                    </a:cxn>
                    <a:cxn ang="0">
                      <a:pos x="12" y="36"/>
                    </a:cxn>
                    <a:cxn ang="0">
                      <a:pos x="6" y="20"/>
                    </a:cxn>
                    <a:cxn ang="0">
                      <a:pos x="4" y="16"/>
                    </a:cxn>
                    <a:cxn ang="0">
                      <a:pos x="0" y="12"/>
                    </a:cxn>
                    <a:cxn ang="0">
                      <a:pos x="6" y="8"/>
                    </a:cxn>
                    <a:cxn ang="0">
                      <a:pos x="12" y="12"/>
                    </a:cxn>
                    <a:cxn ang="0">
                      <a:pos x="18" y="18"/>
                    </a:cxn>
                    <a:cxn ang="0">
                      <a:pos x="24" y="18"/>
                    </a:cxn>
                    <a:cxn ang="0">
                      <a:pos x="26" y="14"/>
                    </a:cxn>
                    <a:cxn ang="0">
                      <a:pos x="22" y="8"/>
                    </a:cxn>
                    <a:cxn ang="0">
                      <a:pos x="16" y="2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84" h="66">
                      <a:moveTo>
                        <a:pt x="20" y="0"/>
                      </a:moveTo>
                      <a:lnTo>
                        <a:pt x="26" y="2"/>
                      </a:lnTo>
                      <a:lnTo>
                        <a:pt x="32" y="8"/>
                      </a:lnTo>
                      <a:lnTo>
                        <a:pt x="42" y="14"/>
                      </a:lnTo>
                      <a:lnTo>
                        <a:pt x="46" y="12"/>
                      </a:lnTo>
                      <a:lnTo>
                        <a:pt x="52" y="6"/>
                      </a:lnTo>
                      <a:lnTo>
                        <a:pt x="56" y="2"/>
                      </a:lnTo>
                      <a:lnTo>
                        <a:pt x="60" y="8"/>
                      </a:lnTo>
                      <a:lnTo>
                        <a:pt x="66" y="20"/>
                      </a:lnTo>
                      <a:lnTo>
                        <a:pt x="70" y="24"/>
                      </a:lnTo>
                      <a:lnTo>
                        <a:pt x="80" y="28"/>
                      </a:lnTo>
                      <a:lnTo>
                        <a:pt x="84" y="30"/>
                      </a:lnTo>
                      <a:lnTo>
                        <a:pt x="84" y="36"/>
                      </a:lnTo>
                      <a:lnTo>
                        <a:pt x="72" y="36"/>
                      </a:lnTo>
                      <a:lnTo>
                        <a:pt x="68" y="38"/>
                      </a:lnTo>
                      <a:lnTo>
                        <a:pt x="66" y="44"/>
                      </a:lnTo>
                      <a:lnTo>
                        <a:pt x="68" y="48"/>
                      </a:lnTo>
                      <a:lnTo>
                        <a:pt x="68" y="50"/>
                      </a:lnTo>
                      <a:lnTo>
                        <a:pt x="68" y="52"/>
                      </a:lnTo>
                      <a:lnTo>
                        <a:pt x="68" y="54"/>
                      </a:lnTo>
                      <a:lnTo>
                        <a:pt x="60" y="54"/>
                      </a:lnTo>
                      <a:lnTo>
                        <a:pt x="60" y="58"/>
                      </a:lnTo>
                      <a:lnTo>
                        <a:pt x="60" y="62"/>
                      </a:lnTo>
                      <a:lnTo>
                        <a:pt x="60" y="66"/>
                      </a:lnTo>
                      <a:lnTo>
                        <a:pt x="52" y="66"/>
                      </a:lnTo>
                      <a:lnTo>
                        <a:pt x="46" y="62"/>
                      </a:lnTo>
                      <a:lnTo>
                        <a:pt x="52" y="58"/>
                      </a:lnTo>
                      <a:lnTo>
                        <a:pt x="48" y="52"/>
                      </a:lnTo>
                      <a:lnTo>
                        <a:pt x="48" y="44"/>
                      </a:lnTo>
                      <a:lnTo>
                        <a:pt x="44" y="42"/>
                      </a:lnTo>
                      <a:lnTo>
                        <a:pt x="42" y="44"/>
                      </a:lnTo>
                      <a:lnTo>
                        <a:pt x="38" y="48"/>
                      </a:lnTo>
                      <a:lnTo>
                        <a:pt x="32" y="52"/>
                      </a:lnTo>
                      <a:lnTo>
                        <a:pt x="26" y="56"/>
                      </a:lnTo>
                      <a:lnTo>
                        <a:pt x="28" y="50"/>
                      </a:lnTo>
                      <a:lnTo>
                        <a:pt x="26" y="46"/>
                      </a:lnTo>
                      <a:lnTo>
                        <a:pt x="12" y="36"/>
                      </a:lnTo>
                      <a:lnTo>
                        <a:pt x="6" y="20"/>
                      </a:lnTo>
                      <a:lnTo>
                        <a:pt x="4" y="16"/>
                      </a:lnTo>
                      <a:lnTo>
                        <a:pt x="0" y="12"/>
                      </a:lnTo>
                      <a:lnTo>
                        <a:pt x="6" y="8"/>
                      </a:lnTo>
                      <a:lnTo>
                        <a:pt x="12" y="12"/>
                      </a:lnTo>
                      <a:lnTo>
                        <a:pt x="18" y="18"/>
                      </a:lnTo>
                      <a:lnTo>
                        <a:pt x="24" y="18"/>
                      </a:lnTo>
                      <a:lnTo>
                        <a:pt x="26" y="14"/>
                      </a:lnTo>
                      <a:lnTo>
                        <a:pt x="22" y="8"/>
                      </a:lnTo>
                      <a:lnTo>
                        <a:pt x="16" y="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23" name="Freeform 193">
                  <a:extLst>
                    <a:ext uri="{FF2B5EF4-FFF2-40B4-BE49-F238E27FC236}">
                      <a16:creationId xmlns:a16="http://schemas.microsoft.com/office/drawing/2014/main" xmlns="" id="{A8BEF73E-4C9C-9440-95C9-21E5CF0FA53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750719" y="3920856"/>
                  <a:ext cx="171450" cy="87484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2" y="0"/>
                    </a:cxn>
                    <a:cxn ang="0">
                      <a:pos x="18" y="4"/>
                    </a:cxn>
                    <a:cxn ang="0">
                      <a:pos x="24" y="8"/>
                    </a:cxn>
                    <a:cxn ang="0">
                      <a:pos x="34" y="6"/>
                    </a:cxn>
                    <a:cxn ang="0">
                      <a:pos x="42" y="6"/>
                    </a:cxn>
                    <a:cxn ang="0">
                      <a:pos x="52" y="12"/>
                    </a:cxn>
                    <a:cxn ang="0">
                      <a:pos x="56" y="14"/>
                    </a:cxn>
                    <a:cxn ang="0">
                      <a:pos x="66" y="18"/>
                    </a:cxn>
                    <a:cxn ang="0">
                      <a:pos x="72" y="18"/>
                    </a:cxn>
                    <a:cxn ang="0">
                      <a:pos x="82" y="16"/>
                    </a:cxn>
                    <a:cxn ang="0">
                      <a:pos x="92" y="22"/>
                    </a:cxn>
                    <a:cxn ang="0">
                      <a:pos x="94" y="24"/>
                    </a:cxn>
                    <a:cxn ang="0">
                      <a:pos x="102" y="32"/>
                    </a:cxn>
                    <a:cxn ang="0">
                      <a:pos x="98" y="34"/>
                    </a:cxn>
                    <a:cxn ang="0">
                      <a:pos x="104" y="40"/>
                    </a:cxn>
                    <a:cxn ang="0">
                      <a:pos x="108" y="46"/>
                    </a:cxn>
                    <a:cxn ang="0">
                      <a:pos x="106" y="50"/>
                    </a:cxn>
                    <a:cxn ang="0">
                      <a:pos x="100" y="50"/>
                    </a:cxn>
                    <a:cxn ang="0">
                      <a:pos x="88" y="40"/>
                    </a:cxn>
                    <a:cxn ang="0">
                      <a:pos x="82" y="44"/>
                    </a:cxn>
                    <a:cxn ang="0">
                      <a:pos x="74" y="44"/>
                    </a:cxn>
                    <a:cxn ang="0">
                      <a:pos x="66" y="46"/>
                    </a:cxn>
                    <a:cxn ang="0">
                      <a:pos x="58" y="50"/>
                    </a:cxn>
                    <a:cxn ang="0">
                      <a:pos x="52" y="46"/>
                    </a:cxn>
                    <a:cxn ang="0">
                      <a:pos x="46" y="40"/>
                    </a:cxn>
                    <a:cxn ang="0">
                      <a:pos x="38" y="38"/>
                    </a:cxn>
                    <a:cxn ang="0">
                      <a:pos x="36" y="44"/>
                    </a:cxn>
                    <a:cxn ang="0">
                      <a:pos x="26" y="40"/>
                    </a:cxn>
                    <a:cxn ang="0">
                      <a:pos x="30" y="32"/>
                    </a:cxn>
                    <a:cxn ang="0">
                      <a:pos x="26" y="22"/>
                    </a:cxn>
                    <a:cxn ang="0">
                      <a:pos x="20" y="14"/>
                    </a:cxn>
                    <a:cxn ang="0">
                      <a:pos x="12" y="10"/>
                    </a:cxn>
                    <a:cxn ang="0">
                      <a:pos x="6" y="6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08" h="50">
                      <a:moveTo>
                        <a:pt x="0" y="2"/>
                      </a:moveTo>
                      <a:lnTo>
                        <a:pt x="12" y="0"/>
                      </a:lnTo>
                      <a:lnTo>
                        <a:pt x="18" y="4"/>
                      </a:lnTo>
                      <a:lnTo>
                        <a:pt x="24" y="8"/>
                      </a:lnTo>
                      <a:lnTo>
                        <a:pt x="34" y="6"/>
                      </a:lnTo>
                      <a:lnTo>
                        <a:pt x="42" y="6"/>
                      </a:lnTo>
                      <a:lnTo>
                        <a:pt x="52" y="12"/>
                      </a:lnTo>
                      <a:lnTo>
                        <a:pt x="56" y="14"/>
                      </a:lnTo>
                      <a:lnTo>
                        <a:pt x="66" y="18"/>
                      </a:lnTo>
                      <a:lnTo>
                        <a:pt x="72" y="18"/>
                      </a:lnTo>
                      <a:lnTo>
                        <a:pt x="82" y="16"/>
                      </a:lnTo>
                      <a:lnTo>
                        <a:pt x="92" y="22"/>
                      </a:lnTo>
                      <a:lnTo>
                        <a:pt x="94" y="24"/>
                      </a:lnTo>
                      <a:lnTo>
                        <a:pt x="102" y="32"/>
                      </a:lnTo>
                      <a:lnTo>
                        <a:pt x="98" y="34"/>
                      </a:lnTo>
                      <a:lnTo>
                        <a:pt x="104" y="40"/>
                      </a:lnTo>
                      <a:lnTo>
                        <a:pt x="108" y="46"/>
                      </a:lnTo>
                      <a:lnTo>
                        <a:pt x="106" y="50"/>
                      </a:lnTo>
                      <a:lnTo>
                        <a:pt x="100" y="50"/>
                      </a:lnTo>
                      <a:lnTo>
                        <a:pt x="88" y="40"/>
                      </a:lnTo>
                      <a:lnTo>
                        <a:pt x="82" y="44"/>
                      </a:lnTo>
                      <a:lnTo>
                        <a:pt x="74" y="44"/>
                      </a:lnTo>
                      <a:lnTo>
                        <a:pt x="66" y="46"/>
                      </a:lnTo>
                      <a:lnTo>
                        <a:pt x="58" y="50"/>
                      </a:lnTo>
                      <a:lnTo>
                        <a:pt x="52" y="46"/>
                      </a:lnTo>
                      <a:lnTo>
                        <a:pt x="46" y="40"/>
                      </a:lnTo>
                      <a:lnTo>
                        <a:pt x="38" y="38"/>
                      </a:lnTo>
                      <a:lnTo>
                        <a:pt x="36" y="44"/>
                      </a:lnTo>
                      <a:lnTo>
                        <a:pt x="26" y="40"/>
                      </a:lnTo>
                      <a:lnTo>
                        <a:pt x="30" y="32"/>
                      </a:lnTo>
                      <a:lnTo>
                        <a:pt x="26" y="22"/>
                      </a:lnTo>
                      <a:lnTo>
                        <a:pt x="20" y="14"/>
                      </a:lnTo>
                      <a:lnTo>
                        <a:pt x="12" y="10"/>
                      </a:lnTo>
                      <a:lnTo>
                        <a:pt x="6" y="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24" name="Freeform 194">
                  <a:extLst>
                    <a:ext uri="{FF2B5EF4-FFF2-40B4-BE49-F238E27FC236}">
                      <a16:creationId xmlns:a16="http://schemas.microsoft.com/office/drawing/2014/main" xmlns="" id="{DC212EB2-2AFA-E74E-BB43-82FCAA77DA2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71394" y="3952351"/>
                  <a:ext cx="352425" cy="241455"/>
                </a:xfrm>
                <a:custGeom>
                  <a:avLst/>
                  <a:gdLst/>
                  <a:ahLst/>
                  <a:cxnLst>
                    <a:cxn ang="0">
                      <a:pos x="20" y="104"/>
                    </a:cxn>
                    <a:cxn ang="0">
                      <a:pos x="18" y="80"/>
                    </a:cxn>
                    <a:cxn ang="0">
                      <a:pos x="24" y="72"/>
                    </a:cxn>
                    <a:cxn ang="0">
                      <a:pos x="12" y="56"/>
                    </a:cxn>
                    <a:cxn ang="0">
                      <a:pos x="8" y="50"/>
                    </a:cxn>
                    <a:cxn ang="0">
                      <a:pos x="0" y="52"/>
                    </a:cxn>
                    <a:cxn ang="0">
                      <a:pos x="0" y="44"/>
                    </a:cxn>
                    <a:cxn ang="0">
                      <a:pos x="6" y="36"/>
                    </a:cxn>
                    <a:cxn ang="0">
                      <a:pos x="12" y="40"/>
                    </a:cxn>
                    <a:cxn ang="0">
                      <a:pos x="28" y="40"/>
                    </a:cxn>
                    <a:cxn ang="0">
                      <a:pos x="34" y="32"/>
                    </a:cxn>
                    <a:cxn ang="0">
                      <a:pos x="26" y="24"/>
                    </a:cxn>
                    <a:cxn ang="0">
                      <a:pos x="20" y="16"/>
                    </a:cxn>
                    <a:cxn ang="0">
                      <a:pos x="14" y="10"/>
                    </a:cxn>
                    <a:cxn ang="0">
                      <a:pos x="4" y="14"/>
                    </a:cxn>
                    <a:cxn ang="0">
                      <a:pos x="2" y="28"/>
                    </a:cxn>
                    <a:cxn ang="0">
                      <a:pos x="0" y="22"/>
                    </a:cxn>
                    <a:cxn ang="0">
                      <a:pos x="0" y="12"/>
                    </a:cxn>
                    <a:cxn ang="0">
                      <a:pos x="10" y="6"/>
                    </a:cxn>
                    <a:cxn ang="0">
                      <a:pos x="24" y="4"/>
                    </a:cxn>
                    <a:cxn ang="0">
                      <a:pos x="36" y="12"/>
                    </a:cxn>
                    <a:cxn ang="0">
                      <a:pos x="44" y="26"/>
                    </a:cxn>
                    <a:cxn ang="0">
                      <a:pos x="54" y="28"/>
                    </a:cxn>
                    <a:cxn ang="0">
                      <a:pos x="68" y="26"/>
                    </a:cxn>
                    <a:cxn ang="0">
                      <a:pos x="68" y="14"/>
                    </a:cxn>
                    <a:cxn ang="0">
                      <a:pos x="96" y="0"/>
                    </a:cxn>
                    <a:cxn ang="0">
                      <a:pos x="102" y="6"/>
                    </a:cxn>
                    <a:cxn ang="0">
                      <a:pos x="116" y="8"/>
                    </a:cxn>
                    <a:cxn ang="0">
                      <a:pos x="118" y="12"/>
                    </a:cxn>
                    <a:cxn ang="0">
                      <a:pos x="118" y="28"/>
                    </a:cxn>
                    <a:cxn ang="0">
                      <a:pos x="144" y="28"/>
                    </a:cxn>
                    <a:cxn ang="0">
                      <a:pos x="158" y="54"/>
                    </a:cxn>
                    <a:cxn ang="0">
                      <a:pos x="178" y="66"/>
                    </a:cxn>
                    <a:cxn ang="0">
                      <a:pos x="200" y="82"/>
                    </a:cxn>
                    <a:cxn ang="0">
                      <a:pos x="212" y="84"/>
                    </a:cxn>
                    <a:cxn ang="0">
                      <a:pos x="222" y="90"/>
                    </a:cxn>
                    <a:cxn ang="0">
                      <a:pos x="222" y="98"/>
                    </a:cxn>
                    <a:cxn ang="0">
                      <a:pos x="210" y="98"/>
                    </a:cxn>
                    <a:cxn ang="0">
                      <a:pos x="194" y="104"/>
                    </a:cxn>
                    <a:cxn ang="0">
                      <a:pos x="182" y="122"/>
                    </a:cxn>
                    <a:cxn ang="0">
                      <a:pos x="170" y="126"/>
                    </a:cxn>
                    <a:cxn ang="0">
                      <a:pos x="160" y="138"/>
                    </a:cxn>
                    <a:cxn ang="0">
                      <a:pos x="150" y="134"/>
                    </a:cxn>
                    <a:cxn ang="0">
                      <a:pos x="138" y="134"/>
                    </a:cxn>
                    <a:cxn ang="0">
                      <a:pos x="136" y="112"/>
                    </a:cxn>
                    <a:cxn ang="0">
                      <a:pos x="126" y="110"/>
                    </a:cxn>
                    <a:cxn ang="0">
                      <a:pos x="68" y="84"/>
                    </a:cxn>
                    <a:cxn ang="0">
                      <a:pos x="42" y="88"/>
                    </a:cxn>
                    <a:cxn ang="0">
                      <a:pos x="20" y="104"/>
                    </a:cxn>
                  </a:cxnLst>
                  <a:rect l="0" t="0" r="r" b="b"/>
                  <a:pathLst>
                    <a:path w="222" h="138">
                      <a:moveTo>
                        <a:pt x="20" y="104"/>
                      </a:moveTo>
                      <a:lnTo>
                        <a:pt x="18" y="80"/>
                      </a:lnTo>
                      <a:lnTo>
                        <a:pt x="24" y="72"/>
                      </a:lnTo>
                      <a:lnTo>
                        <a:pt x="12" y="56"/>
                      </a:lnTo>
                      <a:lnTo>
                        <a:pt x="8" y="50"/>
                      </a:lnTo>
                      <a:lnTo>
                        <a:pt x="0" y="52"/>
                      </a:lnTo>
                      <a:lnTo>
                        <a:pt x="0" y="44"/>
                      </a:lnTo>
                      <a:lnTo>
                        <a:pt x="6" y="36"/>
                      </a:lnTo>
                      <a:lnTo>
                        <a:pt x="12" y="40"/>
                      </a:lnTo>
                      <a:lnTo>
                        <a:pt x="28" y="40"/>
                      </a:lnTo>
                      <a:lnTo>
                        <a:pt x="34" y="32"/>
                      </a:lnTo>
                      <a:lnTo>
                        <a:pt x="26" y="24"/>
                      </a:lnTo>
                      <a:lnTo>
                        <a:pt x="20" y="16"/>
                      </a:lnTo>
                      <a:lnTo>
                        <a:pt x="14" y="10"/>
                      </a:lnTo>
                      <a:lnTo>
                        <a:pt x="4" y="14"/>
                      </a:lnTo>
                      <a:lnTo>
                        <a:pt x="2" y="28"/>
                      </a:lnTo>
                      <a:lnTo>
                        <a:pt x="0" y="22"/>
                      </a:lnTo>
                      <a:lnTo>
                        <a:pt x="0" y="12"/>
                      </a:lnTo>
                      <a:lnTo>
                        <a:pt x="10" y="6"/>
                      </a:lnTo>
                      <a:lnTo>
                        <a:pt x="24" y="4"/>
                      </a:lnTo>
                      <a:lnTo>
                        <a:pt x="36" y="12"/>
                      </a:lnTo>
                      <a:lnTo>
                        <a:pt x="44" y="26"/>
                      </a:lnTo>
                      <a:lnTo>
                        <a:pt x="54" y="28"/>
                      </a:lnTo>
                      <a:lnTo>
                        <a:pt x="68" y="26"/>
                      </a:lnTo>
                      <a:lnTo>
                        <a:pt x="68" y="14"/>
                      </a:lnTo>
                      <a:lnTo>
                        <a:pt x="96" y="0"/>
                      </a:lnTo>
                      <a:lnTo>
                        <a:pt x="102" y="6"/>
                      </a:lnTo>
                      <a:lnTo>
                        <a:pt x="116" y="8"/>
                      </a:lnTo>
                      <a:lnTo>
                        <a:pt x="118" y="12"/>
                      </a:lnTo>
                      <a:lnTo>
                        <a:pt x="118" y="28"/>
                      </a:lnTo>
                      <a:lnTo>
                        <a:pt x="144" y="28"/>
                      </a:lnTo>
                      <a:lnTo>
                        <a:pt x="158" y="54"/>
                      </a:lnTo>
                      <a:lnTo>
                        <a:pt x="178" y="66"/>
                      </a:lnTo>
                      <a:lnTo>
                        <a:pt x="200" y="82"/>
                      </a:lnTo>
                      <a:lnTo>
                        <a:pt x="212" y="84"/>
                      </a:lnTo>
                      <a:lnTo>
                        <a:pt x="222" y="90"/>
                      </a:lnTo>
                      <a:lnTo>
                        <a:pt x="222" y="98"/>
                      </a:lnTo>
                      <a:lnTo>
                        <a:pt x="210" y="98"/>
                      </a:lnTo>
                      <a:lnTo>
                        <a:pt x="194" y="104"/>
                      </a:lnTo>
                      <a:lnTo>
                        <a:pt x="182" y="122"/>
                      </a:lnTo>
                      <a:lnTo>
                        <a:pt x="170" y="126"/>
                      </a:lnTo>
                      <a:lnTo>
                        <a:pt x="160" y="138"/>
                      </a:lnTo>
                      <a:lnTo>
                        <a:pt x="150" y="134"/>
                      </a:lnTo>
                      <a:lnTo>
                        <a:pt x="138" y="134"/>
                      </a:lnTo>
                      <a:lnTo>
                        <a:pt x="136" y="112"/>
                      </a:lnTo>
                      <a:lnTo>
                        <a:pt x="126" y="110"/>
                      </a:lnTo>
                      <a:lnTo>
                        <a:pt x="68" y="84"/>
                      </a:lnTo>
                      <a:lnTo>
                        <a:pt x="42" y="88"/>
                      </a:lnTo>
                      <a:lnTo>
                        <a:pt x="20" y="10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25" name="Freeform 195">
                  <a:extLst>
                    <a:ext uri="{FF2B5EF4-FFF2-40B4-BE49-F238E27FC236}">
                      <a16:creationId xmlns:a16="http://schemas.microsoft.com/office/drawing/2014/main" xmlns="" id="{2C49B1FC-3765-6E4E-BA09-441BD8F80F4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442869" y="4011840"/>
                  <a:ext cx="187325" cy="132975"/>
                </a:xfrm>
                <a:custGeom>
                  <a:avLst/>
                  <a:gdLst/>
                  <a:ahLst/>
                  <a:cxnLst>
                    <a:cxn ang="0">
                      <a:pos x="24" y="14"/>
                    </a:cxn>
                    <a:cxn ang="0">
                      <a:pos x="32" y="10"/>
                    </a:cxn>
                    <a:cxn ang="0">
                      <a:pos x="36" y="2"/>
                    </a:cxn>
                    <a:cxn ang="0">
                      <a:pos x="48" y="0"/>
                    </a:cxn>
                    <a:cxn ang="0">
                      <a:pos x="54" y="2"/>
                    </a:cxn>
                    <a:cxn ang="0">
                      <a:pos x="52" y="8"/>
                    </a:cxn>
                    <a:cxn ang="0">
                      <a:pos x="50" y="14"/>
                    </a:cxn>
                    <a:cxn ang="0">
                      <a:pos x="52" y="20"/>
                    </a:cxn>
                    <a:cxn ang="0">
                      <a:pos x="54" y="28"/>
                    </a:cxn>
                    <a:cxn ang="0">
                      <a:pos x="66" y="28"/>
                    </a:cxn>
                    <a:cxn ang="0">
                      <a:pos x="80" y="30"/>
                    </a:cxn>
                    <a:cxn ang="0">
                      <a:pos x="100" y="30"/>
                    </a:cxn>
                    <a:cxn ang="0">
                      <a:pos x="98" y="36"/>
                    </a:cxn>
                    <a:cxn ang="0">
                      <a:pos x="100" y="44"/>
                    </a:cxn>
                    <a:cxn ang="0">
                      <a:pos x="106" y="46"/>
                    </a:cxn>
                    <a:cxn ang="0">
                      <a:pos x="118" y="44"/>
                    </a:cxn>
                    <a:cxn ang="0">
                      <a:pos x="118" y="64"/>
                    </a:cxn>
                    <a:cxn ang="0">
                      <a:pos x="90" y="64"/>
                    </a:cxn>
                    <a:cxn ang="0">
                      <a:pos x="80" y="70"/>
                    </a:cxn>
                    <a:cxn ang="0">
                      <a:pos x="64" y="76"/>
                    </a:cxn>
                    <a:cxn ang="0">
                      <a:pos x="64" y="70"/>
                    </a:cxn>
                    <a:cxn ang="0">
                      <a:pos x="66" y="62"/>
                    </a:cxn>
                    <a:cxn ang="0">
                      <a:pos x="64" y="50"/>
                    </a:cxn>
                    <a:cxn ang="0">
                      <a:pos x="56" y="44"/>
                    </a:cxn>
                    <a:cxn ang="0">
                      <a:pos x="46" y="60"/>
                    </a:cxn>
                    <a:cxn ang="0">
                      <a:pos x="38" y="62"/>
                    </a:cxn>
                    <a:cxn ang="0">
                      <a:pos x="18" y="74"/>
                    </a:cxn>
                    <a:cxn ang="0">
                      <a:pos x="8" y="70"/>
                    </a:cxn>
                    <a:cxn ang="0">
                      <a:pos x="8" y="62"/>
                    </a:cxn>
                    <a:cxn ang="0">
                      <a:pos x="16" y="52"/>
                    </a:cxn>
                    <a:cxn ang="0">
                      <a:pos x="10" y="50"/>
                    </a:cxn>
                    <a:cxn ang="0">
                      <a:pos x="12" y="36"/>
                    </a:cxn>
                    <a:cxn ang="0">
                      <a:pos x="0" y="36"/>
                    </a:cxn>
                    <a:cxn ang="0">
                      <a:pos x="0" y="26"/>
                    </a:cxn>
                    <a:cxn ang="0">
                      <a:pos x="20" y="26"/>
                    </a:cxn>
                    <a:cxn ang="0">
                      <a:pos x="18" y="12"/>
                    </a:cxn>
                    <a:cxn ang="0">
                      <a:pos x="24" y="14"/>
                    </a:cxn>
                  </a:cxnLst>
                  <a:rect l="0" t="0" r="r" b="b"/>
                  <a:pathLst>
                    <a:path w="118" h="76">
                      <a:moveTo>
                        <a:pt x="24" y="14"/>
                      </a:moveTo>
                      <a:lnTo>
                        <a:pt x="32" y="10"/>
                      </a:lnTo>
                      <a:lnTo>
                        <a:pt x="36" y="2"/>
                      </a:lnTo>
                      <a:lnTo>
                        <a:pt x="48" y="0"/>
                      </a:lnTo>
                      <a:lnTo>
                        <a:pt x="54" y="2"/>
                      </a:lnTo>
                      <a:lnTo>
                        <a:pt x="52" y="8"/>
                      </a:lnTo>
                      <a:lnTo>
                        <a:pt x="50" y="14"/>
                      </a:lnTo>
                      <a:lnTo>
                        <a:pt x="52" y="20"/>
                      </a:lnTo>
                      <a:lnTo>
                        <a:pt x="54" y="28"/>
                      </a:lnTo>
                      <a:lnTo>
                        <a:pt x="66" y="28"/>
                      </a:lnTo>
                      <a:lnTo>
                        <a:pt x="80" y="30"/>
                      </a:lnTo>
                      <a:lnTo>
                        <a:pt x="100" y="30"/>
                      </a:lnTo>
                      <a:lnTo>
                        <a:pt x="98" y="36"/>
                      </a:lnTo>
                      <a:lnTo>
                        <a:pt x="100" y="44"/>
                      </a:lnTo>
                      <a:lnTo>
                        <a:pt x="106" y="46"/>
                      </a:lnTo>
                      <a:lnTo>
                        <a:pt x="118" y="44"/>
                      </a:lnTo>
                      <a:lnTo>
                        <a:pt x="118" y="64"/>
                      </a:lnTo>
                      <a:lnTo>
                        <a:pt x="90" y="64"/>
                      </a:lnTo>
                      <a:lnTo>
                        <a:pt x="80" y="70"/>
                      </a:lnTo>
                      <a:lnTo>
                        <a:pt x="64" y="76"/>
                      </a:lnTo>
                      <a:lnTo>
                        <a:pt x="64" y="70"/>
                      </a:lnTo>
                      <a:lnTo>
                        <a:pt x="66" y="62"/>
                      </a:lnTo>
                      <a:lnTo>
                        <a:pt x="64" y="50"/>
                      </a:lnTo>
                      <a:lnTo>
                        <a:pt x="56" y="44"/>
                      </a:lnTo>
                      <a:lnTo>
                        <a:pt x="46" y="60"/>
                      </a:lnTo>
                      <a:lnTo>
                        <a:pt x="38" y="62"/>
                      </a:lnTo>
                      <a:lnTo>
                        <a:pt x="18" y="74"/>
                      </a:lnTo>
                      <a:lnTo>
                        <a:pt x="8" y="70"/>
                      </a:lnTo>
                      <a:lnTo>
                        <a:pt x="8" y="62"/>
                      </a:lnTo>
                      <a:lnTo>
                        <a:pt x="16" y="52"/>
                      </a:lnTo>
                      <a:lnTo>
                        <a:pt x="10" y="50"/>
                      </a:lnTo>
                      <a:lnTo>
                        <a:pt x="12" y="36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20" y="26"/>
                      </a:lnTo>
                      <a:lnTo>
                        <a:pt x="18" y="12"/>
                      </a:lnTo>
                      <a:lnTo>
                        <a:pt x="24" y="1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26" name="Freeform 196">
                  <a:extLst>
                    <a:ext uri="{FF2B5EF4-FFF2-40B4-BE49-F238E27FC236}">
                      <a16:creationId xmlns:a16="http://schemas.microsoft.com/office/drawing/2014/main" xmlns="" id="{49271ED6-C5E5-2D40-9F9E-F07535146F2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157119" y="3857868"/>
                  <a:ext cx="422275" cy="276449"/>
                </a:xfrm>
                <a:custGeom>
                  <a:avLst/>
                  <a:gdLst/>
                  <a:ahLst/>
                  <a:cxnLst>
                    <a:cxn ang="0">
                      <a:pos x="0" y="82"/>
                    </a:cxn>
                    <a:cxn ang="0">
                      <a:pos x="0" y="8"/>
                    </a:cxn>
                    <a:cxn ang="0">
                      <a:pos x="18" y="4"/>
                    </a:cxn>
                    <a:cxn ang="0">
                      <a:pos x="46" y="0"/>
                    </a:cxn>
                    <a:cxn ang="0">
                      <a:pos x="54" y="6"/>
                    </a:cxn>
                    <a:cxn ang="0">
                      <a:pos x="70" y="16"/>
                    </a:cxn>
                    <a:cxn ang="0">
                      <a:pos x="80" y="20"/>
                    </a:cxn>
                    <a:cxn ang="0">
                      <a:pos x="94" y="38"/>
                    </a:cxn>
                    <a:cxn ang="0">
                      <a:pos x="132" y="36"/>
                    </a:cxn>
                    <a:cxn ang="0">
                      <a:pos x="140" y="34"/>
                    </a:cxn>
                    <a:cxn ang="0">
                      <a:pos x="158" y="52"/>
                    </a:cxn>
                    <a:cxn ang="0">
                      <a:pos x="158" y="60"/>
                    </a:cxn>
                    <a:cxn ang="0">
                      <a:pos x="168" y="68"/>
                    </a:cxn>
                    <a:cxn ang="0">
                      <a:pos x="170" y="84"/>
                    </a:cxn>
                    <a:cxn ang="0">
                      <a:pos x="188" y="82"/>
                    </a:cxn>
                    <a:cxn ang="0">
                      <a:pos x="192" y="84"/>
                    </a:cxn>
                    <a:cxn ang="0">
                      <a:pos x="192" y="94"/>
                    </a:cxn>
                    <a:cxn ang="0">
                      <a:pos x="200" y="94"/>
                    </a:cxn>
                    <a:cxn ang="0">
                      <a:pos x="202" y="84"/>
                    </a:cxn>
                    <a:cxn ang="0">
                      <a:pos x="214" y="74"/>
                    </a:cxn>
                    <a:cxn ang="0">
                      <a:pos x="234" y="62"/>
                    </a:cxn>
                    <a:cxn ang="0">
                      <a:pos x="230" y="72"/>
                    </a:cxn>
                    <a:cxn ang="0">
                      <a:pos x="228" y="76"/>
                    </a:cxn>
                    <a:cxn ang="0">
                      <a:pos x="236" y="80"/>
                    </a:cxn>
                    <a:cxn ang="0">
                      <a:pos x="248" y="76"/>
                    </a:cxn>
                    <a:cxn ang="0">
                      <a:pos x="258" y="82"/>
                    </a:cxn>
                    <a:cxn ang="0">
                      <a:pos x="266" y="90"/>
                    </a:cxn>
                    <a:cxn ang="0">
                      <a:pos x="258" y="98"/>
                    </a:cxn>
                    <a:cxn ang="0">
                      <a:pos x="248" y="102"/>
                    </a:cxn>
                    <a:cxn ang="0">
                      <a:pos x="236" y="102"/>
                    </a:cxn>
                    <a:cxn ang="0">
                      <a:pos x="232" y="98"/>
                    </a:cxn>
                    <a:cxn ang="0">
                      <a:pos x="234" y="90"/>
                    </a:cxn>
                    <a:cxn ang="0">
                      <a:pos x="228" y="88"/>
                    </a:cxn>
                    <a:cxn ang="0">
                      <a:pos x="216" y="90"/>
                    </a:cxn>
                    <a:cxn ang="0">
                      <a:pos x="212" y="98"/>
                    </a:cxn>
                    <a:cxn ang="0">
                      <a:pos x="204" y="102"/>
                    </a:cxn>
                    <a:cxn ang="0">
                      <a:pos x="198" y="100"/>
                    </a:cxn>
                    <a:cxn ang="0">
                      <a:pos x="200" y="114"/>
                    </a:cxn>
                    <a:cxn ang="0">
                      <a:pos x="180" y="114"/>
                    </a:cxn>
                    <a:cxn ang="0">
                      <a:pos x="180" y="124"/>
                    </a:cxn>
                    <a:cxn ang="0">
                      <a:pos x="192" y="124"/>
                    </a:cxn>
                    <a:cxn ang="0">
                      <a:pos x="190" y="138"/>
                    </a:cxn>
                    <a:cxn ang="0">
                      <a:pos x="196" y="140"/>
                    </a:cxn>
                    <a:cxn ang="0">
                      <a:pos x="188" y="150"/>
                    </a:cxn>
                    <a:cxn ang="0">
                      <a:pos x="188" y="158"/>
                    </a:cxn>
                    <a:cxn ang="0">
                      <a:pos x="168" y="152"/>
                    </a:cxn>
                    <a:cxn ang="0">
                      <a:pos x="168" y="144"/>
                    </a:cxn>
                    <a:cxn ang="0">
                      <a:pos x="158" y="138"/>
                    </a:cxn>
                    <a:cxn ang="0">
                      <a:pos x="146" y="136"/>
                    </a:cxn>
                    <a:cxn ang="0">
                      <a:pos x="104" y="108"/>
                    </a:cxn>
                    <a:cxn ang="0">
                      <a:pos x="90" y="82"/>
                    </a:cxn>
                    <a:cxn ang="0">
                      <a:pos x="64" y="82"/>
                    </a:cxn>
                    <a:cxn ang="0">
                      <a:pos x="64" y="66"/>
                    </a:cxn>
                    <a:cxn ang="0">
                      <a:pos x="62" y="62"/>
                    </a:cxn>
                    <a:cxn ang="0">
                      <a:pos x="48" y="60"/>
                    </a:cxn>
                    <a:cxn ang="0">
                      <a:pos x="42" y="54"/>
                    </a:cxn>
                    <a:cxn ang="0">
                      <a:pos x="14" y="68"/>
                    </a:cxn>
                    <a:cxn ang="0">
                      <a:pos x="14" y="80"/>
                    </a:cxn>
                    <a:cxn ang="0">
                      <a:pos x="0" y="82"/>
                    </a:cxn>
                  </a:cxnLst>
                  <a:rect l="0" t="0" r="r" b="b"/>
                  <a:pathLst>
                    <a:path w="266" h="158">
                      <a:moveTo>
                        <a:pt x="0" y="82"/>
                      </a:moveTo>
                      <a:lnTo>
                        <a:pt x="0" y="8"/>
                      </a:lnTo>
                      <a:lnTo>
                        <a:pt x="18" y="4"/>
                      </a:lnTo>
                      <a:lnTo>
                        <a:pt x="46" y="0"/>
                      </a:lnTo>
                      <a:lnTo>
                        <a:pt x="54" y="6"/>
                      </a:lnTo>
                      <a:lnTo>
                        <a:pt x="70" y="16"/>
                      </a:lnTo>
                      <a:lnTo>
                        <a:pt x="80" y="20"/>
                      </a:lnTo>
                      <a:lnTo>
                        <a:pt x="94" y="38"/>
                      </a:lnTo>
                      <a:lnTo>
                        <a:pt x="132" y="36"/>
                      </a:lnTo>
                      <a:lnTo>
                        <a:pt x="140" y="34"/>
                      </a:lnTo>
                      <a:lnTo>
                        <a:pt x="158" y="52"/>
                      </a:lnTo>
                      <a:lnTo>
                        <a:pt x="158" y="60"/>
                      </a:lnTo>
                      <a:lnTo>
                        <a:pt x="168" y="68"/>
                      </a:lnTo>
                      <a:lnTo>
                        <a:pt x="170" y="84"/>
                      </a:lnTo>
                      <a:lnTo>
                        <a:pt x="188" y="82"/>
                      </a:lnTo>
                      <a:lnTo>
                        <a:pt x="192" y="84"/>
                      </a:lnTo>
                      <a:lnTo>
                        <a:pt x="192" y="94"/>
                      </a:lnTo>
                      <a:lnTo>
                        <a:pt x="200" y="94"/>
                      </a:lnTo>
                      <a:lnTo>
                        <a:pt x="202" y="84"/>
                      </a:lnTo>
                      <a:lnTo>
                        <a:pt x="214" y="74"/>
                      </a:lnTo>
                      <a:lnTo>
                        <a:pt x="234" y="62"/>
                      </a:lnTo>
                      <a:lnTo>
                        <a:pt x="230" y="72"/>
                      </a:lnTo>
                      <a:lnTo>
                        <a:pt x="228" y="76"/>
                      </a:lnTo>
                      <a:lnTo>
                        <a:pt x="236" y="80"/>
                      </a:lnTo>
                      <a:lnTo>
                        <a:pt x="248" y="76"/>
                      </a:lnTo>
                      <a:lnTo>
                        <a:pt x="258" y="82"/>
                      </a:lnTo>
                      <a:lnTo>
                        <a:pt x="266" y="90"/>
                      </a:lnTo>
                      <a:lnTo>
                        <a:pt x="258" y="98"/>
                      </a:lnTo>
                      <a:lnTo>
                        <a:pt x="248" y="102"/>
                      </a:lnTo>
                      <a:lnTo>
                        <a:pt x="236" y="102"/>
                      </a:lnTo>
                      <a:lnTo>
                        <a:pt x="232" y="98"/>
                      </a:lnTo>
                      <a:lnTo>
                        <a:pt x="234" y="90"/>
                      </a:lnTo>
                      <a:lnTo>
                        <a:pt x="228" y="88"/>
                      </a:lnTo>
                      <a:lnTo>
                        <a:pt x="216" y="90"/>
                      </a:lnTo>
                      <a:lnTo>
                        <a:pt x="212" y="98"/>
                      </a:lnTo>
                      <a:lnTo>
                        <a:pt x="204" y="102"/>
                      </a:lnTo>
                      <a:lnTo>
                        <a:pt x="198" y="100"/>
                      </a:lnTo>
                      <a:lnTo>
                        <a:pt x="200" y="114"/>
                      </a:lnTo>
                      <a:lnTo>
                        <a:pt x="180" y="114"/>
                      </a:lnTo>
                      <a:lnTo>
                        <a:pt x="180" y="124"/>
                      </a:lnTo>
                      <a:lnTo>
                        <a:pt x="192" y="124"/>
                      </a:lnTo>
                      <a:lnTo>
                        <a:pt x="190" y="138"/>
                      </a:lnTo>
                      <a:lnTo>
                        <a:pt x="196" y="140"/>
                      </a:lnTo>
                      <a:lnTo>
                        <a:pt x="188" y="150"/>
                      </a:lnTo>
                      <a:lnTo>
                        <a:pt x="188" y="158"/>
                      </a:lnTo>
                      <a:lnTo>
                        <a:pt x="168" y="152"/>
                      </a:lnTo>
                      <a:lnTo>
                        <a:pt x="168" y="144"/>
                      </a:lnTo>
                      <a:lnTo>
                        <a:pt x="158" y="138"/>
                      </a:lnTo>
                      <a:lnTo>
                        <a:pt x="146" y="136"/>
                      </a:lnTo>
                      <a:lnTo>
                        <a:pt x="104" y="108"/>
                      </a:lnTo>
                      <a:lnTo>
                        <a:pt x="90" y="82"/>
                      </a:lnTo>
                      <a:lnTo>
                        <a:pt x="64" y="82"/>
                      </a:lnTo>
                      <a:lnTo>
                        <a:pt x="64" y="66"/>
                      </a:lnTo>
                      <a:lnTo>
                        <a:pt x="62" y="62"/>
                      </a:lnTo>
                      <a:lnTo>
                        <a:pt x="48" y="60"/>
                      </a:lnTo>
                      <a:lnTo>
                        <a:pt x="42" y="54"/>
                      </a:lnTo>
                      <a:lnTo>
                        <a:pt x="14" y="68"/>
                      </a:lnTo>
                      <a:lnTo>
                        <a:pt x="14" y="80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27" name="Freeform 197">
                  <a:extLst>
                    <a:ext uri="{FF2B5EF4-FFF2-40B4-BE49-F238E27FC236}">
                      <a16:creationId xmlns:a16="http://schemas.microsoft.com/office/drawing/2014/main" xmlns="" id="{ABF0A344-9252-6741-887F-842CE1ECFDF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519069" y="3931354"/>
                  <a:ext cx="250825" cy="132975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6" y="8"/>
                    </a:cxn>
                    <a:cxn ang="0">
                      <a:pos x="28" y="8"/>
                    </a:cxn>
                    <a:cxn ang="0">
                      <a:pos x="32" y="12"/>
                    </a:cxn>
                    <a:cxn ang="0">
                      <a:pos x="50" y="10"/>
                    </a:cxn>
                    <a:cxn ang="0">
                      <a:pos x="52" y="4"/>
                    </a:cxn>
                    <a:cxn ang="0">
                      <a:pos x="60" y="0"/>
                    </a:cxn>
                    <a:cxn ang="0">
                      <a:pos x="72" y="2"/>
                    </a:cxn>
                    <a:cxn ang="0">
                      <a:pos x="74" y="10"/>
                    </a:cxn>
                    <a:cxn ang="0">
                      <a:pos x="134" y="8"/>
                    </a:cxn>
                    <a:cxn ang="0">
                      <a:pos x="140" y="14"/>
                    </a:cxn>
                    <a:cxn ang="0">
                      <a:pos x="148" y="16"/>
                    </a:cxn>
                    <a:cxn ang="0">
                      <a:pos x="158" y="20"/>
                    </a:cxn>
                    <a:cxn ang="0">
                      <a:pos x="152" y="24"/>
                    </a:cxn>
                    <a:cxn ang="0">
                      <a:pos x="138" y="32"/>
                    </a:cxn>
                    <a:cxn ang="0">
                      <a:pos x="126" y="36"/>
                    </a:cxn>
                    <a:cxn ang="0">
                      <a:pos x="122" y="44"/>
                    </a:cxn>
                    <a:cxn ang="0">
                      <a:pos x="102" y="44"/>
                    </a:cxn>
                    <a:cxn ang="0">
                      <a:pos x="98" y="54"/>
                    </a:cxn>
                    <a:cxn ang="0">
                      <a:pos x="82" y="58"/>
                    </a:cxn>
                    <a:cxn ang="0">
                      <a:pos x="82" y="52"/>
                    </a:cxn>
                    <a:cxn ang="0">
                      <a:pos x="68" y="52"/>
                    </a:cxn>
                    <a:cxn ang="0">
                      <a:pos x="66" y="58"/>
                    </a:cxn>
                    <a:cxn ang="0">
                      <a:pos x="58" y="62"/>
                    </a:cxn>
                    <a:cxn ang="0">
                      <a:pos x="54" y="66"/>
                    </a:cxn>
                    <a:cxn ang="0">
                      <a:pos x="52" y="76"/>
                    </a:cxn>
                    <a:cxn ang="0">
                      <a:pos x="32" y="76"/>
                    </a:cxn>
                    <a:cxn ang="0">
                      <a:pos x="18" y="74"/>
                    </a:cxn>
                    <a:cxn ang="0">
                      <a:pos x="6" y="74"/>
                    </a:cxn>
                    <a:cxn ang="0">
                      <a:pos x="4" y="66"/>
                    </a:cxn>
                    <a:cxn ang="0">
                      <a:pos x="2" y="60"/>
                    </a:cxn>
                    <a:cxn ang="0">
                      <a:pos x="4" y="56"/>
                    </a:cxn>
                    <a:cxn ang="0">
                      <a:pos x="8" y="60"/>
                    </a:cxn>
                    <a:cxn ang="0">
                      <a:pos x="20" y="60"/>
                    </a:cxn>
                    <a:cxn ang="0">
                      <a:pos x="30" y="56"/>
                    </a:cxn>
                    <a:cxn ang="0">
                      <a:pos x="38" y="48"/>
                    </a:cxn>
                    <a:cxn ang="0">
                      <a:pos x="30" y="40"/>
                    </a:cxn>
                    <a:cxn ang="0">
                      <a:pos x="20" y="34"/>
                    </a:cxn>
                    <a:cxn ang="0">
                      <a:pos x="8" y="38"/>
                    </a:cxn>
                    <a:cxn ang="0">
                      <a:pos x="0" y="34"/>
                    </a:cxn>
                    <a:cxn ang="0">
                      <a:pos x="2" y="30"/>
                    </a:cxn>
                    <a:cxn ang="0">
                      <a:pos x="6" y="20"/>
                    </a:cxn>
                  </a:cxnLst>
                  <a:rect l="0" t="0" r="r" b="b"/>
                  <a:pathLst>
                    <a:path w="158" h="76">
                      <a:moveTo>
                        <a:pt x="6" y="20"/>
                      </a:moveTo>
                      <a:lnTo>
                        <a:pt x="16" y="8"/>
                      </a:lnTo>
                      <a:lnTo>
                        <a:pt x="28" y="8"/>
                      </a:lnTo>
                      <a:lnTo>
                        <a:pt x="32" y="12"/>
                      </a:lnTo>
                      <a:lnTo>
                        <a:pt x="50" y="10"/>
                      </a:lnTo>
                      <a:lnTo>
                        <a:pt x="52" y="4"/>
                      </a:lnTo>
                      <a:lnTo>
                        <a:pt x="60" y="0"/>
                      </a:lnTo>
                      <a:lnTo>
                        <a:pt x="72" y="2"/>
                      </a:lnTo>
                      <a:lnTo>
                        <a:pt x="74" y="10"/>
                      </a:lnTo>
                      <a:lnTo>
                        <a:pt x="134" y="8"/>
                      </a:lnTo>
                      <a:lnTo>
                        <a:pt x="140" y="14"/>
                      </a:lnTo>
                      <a:lnTo>
                        <a:pt x="148" y="16"/>
                      </a:lnTo>
                      <a:lnTo>
                        <a:pt x="158" y="20"/>
                      </a:lnTo>
                      <a:lnTo>
                        <a:pt x="152" y="24"/>
                      </a:lnTo>
                      <a:lnTo>
                        <a:pt x="138" y="32"/>
                      </a:lnTo>
                      <a:lnTo>
                        <a:pt x="126" y="36"/>
                      </a:lnTo>
                      <a:lnTo>
                        <a:pt x="122" y="44"/>
                      </a:lnTo>
                      <a:lnTo>
                        <a:pt x="102" y="44"/>
                      </a:lnTo>
                      <a:lnTo>
                        <a:pt x="98" y="54"/>
                      </a:lnTo>
                      <a:lnTo>
                        <a:pt x="82" y="58"/>
                      </a:lnTo>
                      <a:lnTo>
                        <a:pt x="82" y="52"/>
                      </a:lnTo>
                      <a:lnTo>
                        <a:pt x="68" y="52"/>
                      </a:lnTo>
                      <a:lnTo>
                        <a:pt x="66" y="58"/>
                      </a:lnTo>
                      <a:lnTo>
                        <a:pt x="58" y="62"/>
                      </a:lnTo>
                      <a:lnTo>
                        <a:pt x="54" y="66"/>
                      </a:lnTo>
                      <a:lnTo>
                        <a:pt x="52" y="76"/>
                      </a:lnTo>
                      <a:lnTo>
                        <a:pt x="32" y="76"/>
                      </a:lnTo>
                      <a:lnTo>
                        <a:pt x="18" y="74"/>
                      </a:lnTo>
                      <a:lnTo>
                        <a:pt x="6" y="74"/>
                      </a:lnTo>
                      <a:lnTo>
                        <a:pt x="4" y="66"/>
                      </a:lnTo>
                      <a:lnTo>
                        <a:pt x="2" y="60"/>
                      </a:lnTo>
                      <a:lnTo>
                        <a:pt x="4" y="56"/>
                      </a:lnTo>
                      <a:lnTo>
                        <a:pt x="8" y="60"/>
                      </a:lnTo>
                      <a:lnTo>
                        <a:pt x="20" y="60"/>
                      </a:lnTo>
                      <a:lnTo>
                        <a:pt x="30" y="56"/>
                      </a:lnTo>
                      <a:lnTo>
                        <a:pt x="38" y="48"/>
                      </a:lnTo>
                      <a:lnTo>
                        <a:pt x="30" y="40"/>
                      </a:lnTo>
                      <a:lnTo>
                        <a:pt x="20" y="34"/>
                      </a:lnTo>
                      <a:lnTo>
                        <a:pt x="8" y="38"/>
                      </a:lnTo>
                      <a:lnTo>
                        <a:pt x="0" y="34"/>
                      </a:lnTo>
                      <a:lnTo>
                        <a:pt x="2" y="30"/>
                      </a:lnTo>
                      <a:lnTo>
                        <a:pt x="6" y="2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28" name="Freeform 198">
                  <a:extLst>
                    <a:ext uri="{FF2B5EF4-FFF2-40B4-BE49-F238E27FC236}">
                      <a16:creationId xmlns:a16="http://schemas.microsoft.com/office/drawing/2014/main" xmlns="" id="{0FE96DCF-A771-F64C-89BE-7148C1A5881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918994" y="3500934"/>
                  <a:ext cx="1016000" cy="521404"/>
                </a:xfrm>
                <a:custGeom>
                  <a:avLst/>
                  <a:gdLst/>
                  <a:ahLst/>
                  <a:cxnLst>
                    <a:cxn ang="0">
                      <a:pos x="94" y="260"/>
                    </a:cxn>
                    <a:cxn ang="0">
                      <a:pos x="66" y="234"/>
                    </a:cxn>
                    <a:cxn ang="0">
                      <a:pos x="64" y="220"/>
                    </a:cxn>
                    <a:cxn ang="0">
                      <a:pos x="76" y="210"/>
                    </a:cxn>
                    <a:cxn ang="0">
                      <a:pos x="94" y="208"/>
                    </a:cxn>
                    <a:cxn ang="0">
                      <a:pos x="108" y="196"/>
                    </a:cxn>
                    <a:cxn ang="0">
                      <a:pos x="82" y="176"/>
                    </a:cxn>
                    <a:cxn ang="0">
                      <a:pos x="40" y="188"/>
                    </a:cxn>
                    <a:cxn ang="0">
                      <a:pos x="24" y="158"/>
                    </a:cxn>
                    <a:cxn ang="0">
                      <a:pos x="0" y="140"/>
                    </a:cxn>
                    <a:cxn ang="0">
                      <a:pos x="18" y="102"/>
                    </a:cxn>
                    <a:cxn ang="0">
                      <a:pos x="34" y="114"/>
                    </a:cxn>
                    <a:cxn ang="0">
                      <a:pos x="60" y="84"/>
                    </a:cxn>
                    <a:cxn ang="0">
                      <a:pos x="112" y="84"/>
                    </a:cxn>
                    <a:cxn ang="0">
                      <a:pos x="150" y="100"/>
                    </a:cxn>
                    <a:cxn ang="0">
                      <a:pos x="190" y="90"/>
                    </a:cxn>
                    <a:cxn ang="0">
                      <a:pos x="226" y="98"/>
                    </a:cxn>
                    <a:cxn ang="0">
                      <a:pos x="228" y="80"/>
                    </a:cxn>
                    <a:cxn ang="0">
                      <a:pos x="220" y="68"/>
                    </a:cxn>
                    <a:cxn ang="0">
                      <a:pos x="228" y="52"/>
                    </a:cxn>
                    <a:cxn ang="0">
                      <a:pos x="236" y="40"/>
                    </a:cxn>
                    <a:cxn ang="0">
                      <a:pos x="254" y="28"/>
                    </a:cxn>
                    <a:cxn ang="0">
                      <a:pos x="316" y="10"/>
                    </a:cxn>
                    <a:cxn ang="0">
                      <a:pos x="364" y="0"/>
                    </a:cxn>
                    <a:cxn ang="0">
                      <a:pos x="388" y="16"/>
                    </a:cxn>
                    <a:cxn ang="0">
                      <a:pos x="418" y="28"/>
                    </a:cxn>
                    <a:cxn ang="0">
                      <a:pos x="456" y="28"/>
                    </a:cxn>
                    <a:cxn ang="0">
                      <a:pos x="480" y="32"/>
                    </a:cxn>
                    <a:cxn ang="0">
                      <a:pos x="510" y="60"/>
                    </a:cxn>
                    <a:cxn ang="0">
                      <a:pos x="528" y="92"/>
                    </a:cxn>
                    <a:cxn ang="0">
                      <a:pos x="540" y="84"/>
                    </a:cxn>
                    <a:cxn ang="0">
                      <a:pos x="562" y="96"/>
                    </a:cxn>
                    <a:cxn ang="0">
                      <a:pos x="590" y="92"/>
                    </a:cxn>
                    <a:cxn ang="0">
                      <a:pos x="614" y="116"/>
                    </a:cxn>
                    <a:cxn ang="0">
                      <a:pos x="640" y="132"/>
                    </a:cxn>
                    <a:cxn ang="0">
                      <a:pos x="626" y="142"/>
                    </a:cxn>
                    <a:cxn ang="0">
                      <a:pos x="622" y="170"/>
                    </a:cxn>
                    <a:cxn ang="0">
                      <a:pos x="596" y="172"/>
                    </a:cxn>
                    <a:cxn ang="0">
                      <a:pos x="570" y="194"/>
                    </a:cxn>
                    <a:cxn ang="0">
                      <a:pos x="548" y="208"/>
                    </a:cxn>
                    <a:cxn ang="0">
                      <a:pos x="538" y="232"/>
                    </a:cxn>
                    <a:cxn ang="0">
                      <a:pos x="536" y="256"/>
                    </a:cxn>
                    <a:cxn ang="0">
                      <a:pos x="526" y="262"/>
                    </a:cxn>
                    <a:cxn ang="0">
                      <a:pos x="512" y="254"/>
                    </a:cxn>
                    <a:cxn ang="0">
                      <a:pos x="450" y="248"/>
                    </a:cxn>
                    <a:cxn ang="0">
                      <a:pos x="430" y="250"/>
                    </a:cxn>
                    <a:cxn ang="0">
                      <a:pos x="410" y="258"/>
                    </a:cxn>
                    <a:cxn ang="0">
                      <a:pos x="394" y="254"/>
                    </a:cxn>
                    <a:cxn ang="0">
                      <a:pos x="376" y="270"/>
                    </a:cxn>
                    <a:cxn ang="0">
                      <a:pos x="350" y="298"/>
                    </a:cxn>
                    <a:cxn ang="0">
                      <a:pos x="342" y="288"/>
                    </a:cxn>
                    <a:cxn ang="0">
                      <a:pos x="320" y="288"/>
                    </a:cxn>
                    <a:cxn ang="0">
                      <a:pos x="308" y="264"/>
                    </a:cxn>
                    <a:cxn ang="0">
                      <a:pos x="290" y="238"/>
                    </a:cxn>
                    <a:cxn ang="0">
                      <a:pos x="244" y="242"/>
                    </a:cxn>
                    <a:cxn ang="0">
                      <a:pos x="204" y="210"/>
                    </a:cxn>
                    <a:cxn ang="0">
                      <a:pos x="168" y="208"/>
                    </a:cxn>
                    <a:cxn ang="0">
                      <a:pos x="150" y="286"/>
                    </a:cxn>
                    <a:cxn ang="0">
                      <a:pos x="132" y="270"/>
                    </a:cxn>
                    <a:cxn ang="0">
                      <a:pos x="114" y="264"/>
                    </a:cxn>
                  </a:cxnLst>
                  <a:rect l="0" t="0" r="r" b="b"/>
                  <a:pathLst>
                    <a:path w="640" h="298">
                      <a:moveTo>
                        <a:pt x="108" y="262"/>
                      </a:moveTo>
                      <a:lnTo>
                        <a:pt x="94" y="260"/>
                      </a:lnTo>
                      <a:lnTo>
                        <a:pt x="78" y="248"/>
                      </a:lnTo>
                      <a:lnTo>
                        <a:pt x="66" y="234"/>
                      </a:lnTo>
                      <a:lnTo>
                        <a:pt x="58" y="224"/>
                      </a:lnTo>
                      <a:lnTo>
                        <a:pt x="64" y="220"/>
                      </a:lnTo>
                      <a:lnTo>
                        <a:pt x="78" y="222"/>
                      </a:lnTo>
                      <a:lnTo>
                        <a:pt x="76" y="210"/>
                      </a:lnTo>
                      <a:lnTo>
                        <a:pt x="82" y="206"/>
                      </a:lnTo>
                      <a:lnTo>
                        <a:pt x="94" y="208"/>
                      </a:lnTo>
                      <a:lnTo>
                        <a:pt x="104" y="210"/>
                      </a:lnTo>
                      <a:lnTo>
                        <a:pt x="108" y="196"/>
                      </a:lnTo>
                      <a:lnTo>
                        <a:pt x="100" y="176"/>
                      </a:lnTo>
                      <a:lnTo>
                        <a:pt x="82" y="176"/>
                      </a:lnTo>
                      <a:lnTo>
                        <a:pt x="64" y="178"/>
                      </a:lnTo>
                      <a:lnTo>
                        <a:pt x="40" y="188"/>
                      </a:lnTo>
                      <a:lnTo>
                        <a:pt x="36" y="174"/>
                      </a:lnTo>
                      <a:lnTo>
                        <a:pt x="24" y="158"/>
                      </a:lnTo>
                      <a:lnTo>
                        <a:pt x="10" y="154"/>
                      </a:lnTo>
                      <a:lnTo>
                        <a:pt x="0" y="140"/>
                      </a:lnTo>
                      <a:lnTo>
                        <a:pt x="6" y="116"/>
                      </a:lnTo>
                      <a:lnTo>
                        <a:pt x="18" y="102"/>
                      </a:lnTo>
                      <a:lnTo>
                        <a:pt x="26" y="118"/>
                      </a:lnTo>
                      <a:lnTo>
                        <a:pt x="34" y="114"/>
                      </a:lnTo>
                      <a:lnTo>
                        <a:pt x="36" y="102"/>
                      </a:lnTo>
                      <a:lnTo>
                        <a:pt x="60" y="84"/>
                      </a:lnTo>
                      <a:lnTo>
                        <a:pt x="76" y="78"/>
                      </a:lnTo>
                      <a:lnTo>
                        <a:pt x="112" y="84"/>
                      </a:lnTo>
                      <a:lnTo>
                        <a:pt x="136" y="98"/>
                      </a:lnTo>
                      <a:lnTo>
                        <a:pt x="150" y="100"/>
                      </a:lnTo>
                      <a:lnTo>
                        <a:pt x="172" y="90"/>
                      </a:lnTo>
                      <a:lnTo>
                        <a:pt x="190" y="90"/>
                      </a:lnTo>
                      <a:lnTo>
                        <a:pt x="200" y="100"/>
                      </a:lnTo>
                      <a:lnTo>
                        <a:pt x="226" y="98"/>
                      </a:lnTo>
                      <a:lnTo>
                        <a:pt x="238" y="88"/>
                      </a:lnTo>
                      <a:lnTo>
                        <a:pt x="228" y="80"/>
                      </a:lnTo>
                      <a:lnTo>
                        <a:pt x="214" y="76"/>
                      </a:lnTo>
                      <a:lnTo>
                        <a:pt x="220" y="68"/>
                      </a:lnTo>
                      <a:lnTo>
                        <a:pt x="226" y="62"/>
                      </a:lnTo>
                      <a:lnTo>
                        <a:pt x="228" y="52"/>
                      </a:lnTo>
                      <a:lnTo>
                        <a:pt x="240" y="48"/>
                      </a:lnTo>
                      <a:lnTo>
                        <a:pt x="236" y="40"/>
                      </a:lnTo>
                      <a:lnTo>
                        <a:pt x="232" y="30"/>
                      </a:lnTo>
                      <a:lnTo>
                        <a:pt x="254" y="28"/>
                      </a:lnTo>
                      <a:lnTo>
                        <a:pt x="280" y="20"/>
                      </a:lnTo>
                      <a:lnTo>
                        <a:pt x="316" y="10"/>
                      </a:lnTo>
                      <a:lnTo>
                        <a:pt x="346" y="4"/>
                      </a:lnTo>
                      <a:lnTo>
                        <a:pt x="364" y="0"/>
                      </a:lnTo>
                      <a:lnTo>
                        <a:pt x="384" y="2"/>
                      </a:lnTo>
                      <a:lnTo>
                        <a:pt x="388" y="16"/>
                      </a:lnTo>
                      <a:lnTo>
                        <a:pt x="398" y="22"/>
                      </a:lnTo>
                      <a:lnTo>
                        <a:pt x="418" y="28"/>
                      </a:lnTo>
                      <a:lnTo>
                        <a:pt x="438" y="38"/>
                      </a:lnTo>
                      <a:lnTo>
                        <a:pt x="456" y="28"/>
                      </a:lnTo>
                      <a:lnTo>
                        <a:pt x="478" y="22"/>
                      </a:lnTo>
                      <a:lnTo>
                        <a:pt x="480" y="32"/>
                      </a:lnTo>
                      <a:lnTo>
                        <a:pt x="498" y="44"/>
                      </a:lnTo>
                      <a:lnTo>
                        <a:pt x="510" y="60"/>
                      </a:lnTo>
                      <a:lnTo>
                        <a:pt x="524" y="84"/>
                      </a:lnTo>
                      <a:lnTo>
                        <a:pt x="528" y="92"/>
                      </a:lnTo>
                      <a:lnTo>
                        <a:pt x="536" y="92"/>
                      </a:lnTo>
                      <a:lnTo>
                        <a:pt x="540" y="84"/>
                      </a:lnTo>
                      <a:lnTo>
                        <a:pt x="550" y="90"/>
                      </a:lnTo>
                      <a:lnTo>
                        <a:pt x="562" y="96"/>
                      </a:lnTo>
                      <a:lnTo>
                        <a:pt x="572" y="94"/>
                      </a:lnTo>
                      <a:lnTo>
                        <a:pt x="590" y="92"/>
                      </a:lnTo>
                      <a:lnTo>
                        <a:pt x="600" y="106"/>
                      </a:lnTo>
                      <a:lnTo>
                        <a:pt x="614" y="116"/>
                      </a:lnTo>
                      <a:lnTo>
                        <a:pt x="636" y="118"/>
                      </a:lnTo>
                      <a:lnTo>
                        <a:pt x="640" y="132"/>
                      </a:lnTo>
                      <a:lnTo>
                        <a:pt x="638" y="142"/>
                      </a:lnTo>
                      <a:lnTo>
                        <a:pt x="626" y="142"/>
                      </a:lnTo>
                      <a:lnTo>
                        <a:pt x="622" y="156"/>
                      </a:lnTo>
                      <a:lnTo>
                        <a:pt x="622" y="170"/>
                      </a:lnTo>
                      <a:lnTo>
                        <a:pt x="612" y="172"/>
                      </a:lnTo>
                      <a:lnTo>
                        <a:pt x="596" y="172"/>
                      </a:lnTo>
                      <a:lnTo>
                        <a:pt x="580" y="170"/>
                      </a:lnTo>
                      <a:lnTo>
                        <a:pt x="570" y="194"/>
                      </a:lnTo>
                      <a:lnTo>
                        <a:pt x="566" y="208"/>
                      </a:lnTo>
                      <a:lnTo>
                        <a:pt x="548" y="208"/>
                      </a:lnTo>
                      <a:lnTo>
                        <a:pt x="536" y="214"/>
                      </a:lnTo>
                      <a:lnTo>
                        <a:pt x="538" y="232"/>
                      </a:lnTo>
                      <a:lnTo>
                        <a:pt x="544" y="248"/>
                      </a:lnTo>
                      <a:lnTo>
                        <a:pt x="536" y="256"/>
                      </a:lnTo>
                      <a:lnTo>
                        <a:pt x="536" y="266"/>
                      </a:lnTo>
                      <a:lnTo>
                        <a:pt x="526" y="262"/>
                      </a:lnTo>
                      <a:lnTo>
                        <a:pt x="518" y="260"/>
                      </a:lnTo>
                      <a:lnTo>
                        <a:pt x="512" y="254"/>
                      </a:lnTo>
                      <a:lnTo>
                        <a:pt x="452" y="256"/>
                      </a:lnTo>
                      <a:lnTo>
                        <a:pt x="450" y="248"/>
                      </a:lnTo>
                      <a:lnTo>
                        <a:pt x="438" y="246"/>
                      </a:lnTo>
                      <a:lnTo>
                        <a:pt x="430" y="250"/>
                      </a:lnTo>
                      <a:lnTo>
                        <a:pt x="428" y="256"/>
                      </a:lnTo>
                      <a:lnTo>
                        <a:pt x="410" y="258"/>
                      </a:lnTo>
                      <a:lnTo>
                        <a:pt x="406" y="254"/>
                      </a:lnTo>
                      <a:lnTo>
                        <a:pt x="394" y="254"/>
                      </a:lnTo>
                      <a:lnTo>
                        <a:pt x="384" y="266"/>
                      </a:lnTo>
                      <a:lnTo>
                        <a:pt x="376" y="270"/>
                      </a:lnTo>
                      <a:lnTo>
                        <a:pt x="352" y="288"/>
                      </a:lnTo>
                      <a:lnTo>
                        <a:pt x="350" y="298"/>
                      </a:lnTo>
                      <a:lnTo>
                        <a:pt x="342" y="298"/>
                      </a:lnTo>
                      <a:lnTo>
                        <a:pt x="342" y="288"/>
                      </a:lnTo>
                      <a:lnTo>
                        <a:pt x="338" y="286"/>
                      </a:lnTo>
                      <a:lnTo>
                        <a:pt x="320" y="288"/>
                      </a:lnTo>
                      <a:lnTo>
                        <a:pt x="318" y="272"/>
                      </a:lnTo>
                      <a:lnTo>
                        <a:pt x="308" y="264"/>
                      </a:lnTo>
                      <a:lnTo>
                        <a:pt x="308" y="256"/>
                      </a:lnTo>
                      <a:lnTo>
                        <a:pt x="290" y="238"/>
                      </a:lnTo>
                      <a:lnTo>
                        <a:pt x="282" y="240"/>
                      </a:lnTo>
                      <a:lnTo>
                        <a:pt x="244" y="242"/>
                      </a:lnTo>
                      <a:lnTo>
                        <a:pt x="230" y="224"/>
                      </a:lnTo>
                      <a:lnTo>
                        <a:pt x="204" y="210"/>
                      </a:lnTo>
                      <a:lnTo>
                        <a:pt x="196" y="204"/>
                      </a:lnTo>
                      <a:lnTo>
                        <a:pt x="168" y="208"/>
                      </a:lnTo>
                      <a:lnTo>
                        <a:pt x="150" y="212"/>
                      </a:lnTo>
                      <a:lnTo>
                        <a:pt x="150" y="286"/>
                      </a:lnTo>
                      <a:lnTo>
                        <a:pt x="140" y="284"/>
                      </a:lnTo>
                      <a:lnTo>
                        <a:pt x="132" y="270"/>
                      </a:lnTo>
                      <a:lnTo>
                        <a:pt x="120" y="262"/>
                      </a:lnTo>
                      <a:lnTo>
                        <a:pt x="114" y="264"/>
                      </a:lnTo>
                      <a:lnTo>
                        <a:pt x="108" y="262"/>
                      </a:lnTo>
                      <a:close/>
                    </a:path>
                  </a:pathLst>
                </a:custGeom>
                <a:solidFill>
                  <a:srgbClr val="909CAA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29" name="Freeform 199">
                  <a:extLst>
                    <a:ext uri="{FF2B5EF4-FFF2-40B4-BE49-F238E27FC236}">
                      <a16:creationId xmlns:a16="http://schemas.microsoft.com/office/drawing/2014/main" xmlns="" id="{2E2F306C-9F35-2246-97B8-F299B7E2E17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436394" y="2444129"/>
                  <a:ext cx="4095750" cy="1557213"/>
                </a:xfrm>
                <a:custGeom>
                  <a:avLst/>
                  <a:gdLst/>
                  <a:ahLst/>
                  <a:cxnLst>
                    <a:cxn ang="0">
                      <a:pos x="336" y="878"/>
                    </a:cxn>
                    <a:cxn ang="0">
                      <a:pos x="254" y="858"/>
                    </a:cxn>
                    <a:cxn ang="0">
                      <a:pos x="174" y="796"/>
                    </a:cxn>
                    <a:cxn ang="0">
                      <a:pos x="164" y="716"/>
                    </a:cxn>
                    <a:cxn ang="0">
                      <a:pos x="72" y="674"/>
                    </a:cxn>
                    <a:cxn ang="0">
                      <a:pos x="14" y="584"/>
                    </a:cxn>
                    <a:cxn ang="0">
                      <a:pos x="22" y="486"/>
                    </a:cxn>
                    <a:cxn ang="0">
                      <a:pos x="34" y="336"/>
                    </a:cxn>
                    <a:cxn ang="0">
                      <a:pos x="80" y="244"/>
                    </a:cxn>
                    <a:cxn ang="0">
                      <a:pos x="172" y="348"/>
                    </a:cxn>
                    <a:cxn ang="0">
                      <a:pos x="122" y="386"/>
                    </a:cxn>
                    <a:cxn ang="0">
                      <a:pos x="180" y="380"/>
                    </a:cxn>
                    <a:cxn ang="0">
                      <a:pos x="262" y="310"/>
                    </a:cxn>
                    <a:cxn ang="0">
                      <a:pos x="318" y="326"/>
                    </a:cxn>
                    <a:cxn ang="0">
                      <a:pos x="476" y="278"/>
                    </a:cxn>
                    <a:cxn ang="0">
                      <a:pos x="498" y="226"/>
                    </a:cxn>
                    <a:cxn ang="0">
                      <a:pos x="626" y="246"/>
                    </a:cxn>
                    <a:cxn ang="0">
                      <a:pos x="716" y="182"/>
                    </a:cxn>
                    <a:cxn ang="0">
                      <a:pos x="666" y="324"/>
                    </a:cxn>
                    <a:cxn ang="0">
                      <a:pos x="778" y="270"/>
                    </a:cxn>
                    <a:cxn ang="0">
                      <a:pos x="734" y="204"/>
                    </a:cxn>
                    <a:cxn ang="0">
                      <a:pos x="780" y="204"/>
                    </a:cxn>
                    <a:cxn ang="0">
                      <a:pos x="798" y="162"/>
                    </a:cxn>
                    <a:cxn ang="0">
                      <a:pos x="946" y="120"/>
                    </a:cxn>
                    <a:cxn ang="0">
                      <a:pos x="1230" y="2"/>
                    </a:cxn>
                    <a:cxn ang="0">
                      <a:pos x="1326" y="102"/>
                    </a:cxn>
                    <a:cxn ang="0">
                      <a:pos x="1336" y="122"/>
                    </a:cxn>
                    <a:cxn ang="0">
                      <a:pos x="1564" y="138"/>
                    </a:cxn>
                    <a:cxn ang="0">
                      <a:pos x="1720" y="190"/>
                    </a:cxn>
                    <a:cxn ang="0">
                      <a:pos x="1926" y="172"/>
                    </a:cxn>
                    <a:cxn ang="0">
                      <a:pos x="2108" y="246"/>
                    </a:cxn>
                    <a:cxn ang="0">
                      <a:pos x="2274" y="272"/>
                    </a:cxn>
                    <a:cxn ang="0">
                      <a:pos x="2442" y="276"/>
                    </a:cxn>
                    <a:cxn ang="0">
                      <a:pos x="2568" y="332"/>
                    </a:cxn>
                    <a:cxn ang="0">
                      <a:pos x="2446" y="360"/>
                    </a:cxn>
                    <a:cxn ang="0">
                      <a:pos x="2368" y="380"/>
                    </a:cxn>
                    <a:cxn ang="0">
                      <a:pos x="2306" y="464"/>
                    </a:cxn>
                    <a:cxn ang="0">
                      <a:pos x="2136" y="534"/>
                    </a:cxn>
                    <a:cxn ang="0">
                      <a:pos x="2104" y="634"/>
                    </a:cxn>
                    <a:cxn ang="0">
                      <a:pos x="2034" y="582"/>
                    </a:cxn>
                    <a:cxn ang="0">
                      <a:pos x="2166" y="430"/>
                    </a:cxn>
                    <a:cxn ang="0">
                      <a:pos x="2058" y="456"/>
                    </a:cxn>
                    <a:cxn ang="0">
                      <a:pos x="1966" y="504"/>
                    </a:cxn>
                    <a:cxn ang="0">
                      <a:pos x="1734" y="620"/>
                    </a:cxn>
                    <a:cxn ang="0">
                      <a:pos x="1794" y="728"/>
                    </a:cxn>
                    <a:cxn ang="0">
                      <a:pos x="1660" y="810"/>
                    </a:cxn>
                    <a:cxn ang="0">
                      <a:pos x="1666" y="764"/>
                    </a:cxn>
                    <a:cxn ang="0">
                      <a:pos x="1472" y="652"/>
                    </a:cxn>
                    <a:cxn ang="0">
                      <a:pos x="1418" y="718"/>
                    </a:cxn>
                    <a:cxn ang="0">
                      <a:pos x="1276" y="718"/>
                    </a:cxn>
                    <a:cxn ang="0">
                      <a:pos x="1132" y="674"/>
                    </a:cxn>
                    <a:cxn ang="0">
                      <a:pos x="1024" y="700"/>
                    </a:cxn>
                    <a:cxn ang="0">
                      <a:pos x="894" y="696"/>
                    </a:cxn>
                    <a:cxn ang="0">
                      <a:pos x="760" y="632"/>
                    </a:cxn>
                    <a:cxn ang="0">
                      <a:pos x="536" y="634"/>
                    </a:cxn>
                    <a:cxn ang="0">
                      <a:pos x="530" y="702"/>
                    </a:cxn>
                    <a:cxn ang="0">
                      <a:pos x="340" y="706"/>
                    </a:cxn>
                    <a:cxn ang="0">
                      <a:pos x="344" y="792"/>
                    </a:cxn>
                  </a:cxnLst>
                  <a:rect l="0" t="0" r="r" b="b"/>
                  <a:pathLst>
                    <a:path w="2580" h="890">
                      <a:moveTo>
                        <a:pt x="344" y="792"/>
                      </a:moveTo>
                      <a:lnTo>
                        <a:pt x="328" y="804"/>
                      </a:lnTo>
                      <a:lnTo>
                        <a:pt x="318" y="810"/>
                      </a:lnTo>
                      <a:lnTo>
                        <a:pt x="314" y="818"/>
                      </a:lnTo>
                      <a:lnTo>
                        <a:pt x="306" y="828"/>
                      </a:lnTo>
                      <a:lnTo>
                        <a:pt x="314" y="834"/>
                      </a:lnTo>
                      <a:lnTo>
                        <a:pt x="320" y="844"/>
                      </a:lnTo>
                      <a:lnTo>
                        <a:pt x="322" y="862"/>
                      </a:lnTo>
                      <a:lnTo>
                        <a:pt x="336" y="878"/>
                      </a:lnTo>
                      <a:lnTo>
                        <a:pt x="326" y="888"/>
                      </a:lnTo>
                      <a:lnTo>
                        <a:pt x="322" y="890"/>
                      </a:lnTo>
                      <a:lnTo>
                        <a:pt x="306" y="878"/>
                      </a:lnTo>
                      <a:lnTo>
                        <a:pt x="300" y="876"/>
                      </a:lnTo>
                      <a:lnTo>
                        <a:pt x="290" y="866"/>
                      </a:lnTo>
                      <a:lnTo>
                        <a:pt x="280" y="860"/>
                      </a:lnTo>
                      <a:lnTo>
                        <a:pt x="270" y="862"/>
                      </a:lnTo>
                      <a:lnTo>
                        <a:pt x="264" y="862"/>
                      </a:lnTo>
                      <a:lnTo>
                        <a:pt x="254" y="858"/>
                      </a:lnTo>
                      <a:lnTo>
                        <a:pt x="240" y="850"/>
                      </a:lnTo>
                      <a:lnTo>
                        <a:pt x="232" y="850"/>
                      </a:lnTo>
                      <a:lnTo>
                        <a:pt x="222" y="852"/>
                      </a:lnTo>
                      <a:lnTo>
                        <a:pt x="210" y="844"/>
                      </a:lnTo>
                      <a:lnTo>
                        <a:pt x="198" y="846"/>
                      </a:lnTo>
                      <a:lnTo>
                        <a:pt x="172" y="828"/>
                      </a:lnTo>
                      <a:lnTo>
                        <a:pt x="158" y="822"/>
                      </a:lnTo>
                      <a:lnTo>
                        <a:pt x="162" y="808"/>
                      </a:lnTo>
                      <a:lnTo>
                        <a:pt x="174" y="796"/>
                      </a:lnTo>
                      <a:lnTo>
                        <a:pt x="172" y="786"/>
                      </a:lnTo>
                      <a:lnTo>
                        <a:pt x="188" y="776"/>
                      </a:lnTo>
                      <a:lnTo>
                        <a:pt x="170" y="774"/>
                      </a:lnTo>
                      <a:lnTo>
                        <a:pt x="172" y="766"/>
                      </a:lnTo>
                      <a:lnTo>
                        <a:pt x="182" y="762"/>
                      </a:lnTo>
                      <a:lnTo>
                        <a:pt x="198" y="758"/>
                      </a:lnTo>
                      <a:lnTo>
                        <a:pt x="200" y="726"/>
                      </a:lnTo>
                      <a:lnTo>
                        <a:pt x="184" y="716"/>
                      </a:lnTo>
                      <a:lnTo>
                        <a:pt x="164" y="716"/>
                      </a:lnTo>
                      <a:lnTo>
                        <a:pt x="162" y="710"/>
                      </a:lnTo>
                      <a:lnTo>
                        <a:pt x="130" y="708"/>
                      </a:lnTo>
                      <a:lnTo>
                        <a:pt x="126" y="694"/>
                      </a:lnTo>
                      <a:lnTo>
                        <a:pt x="108" y="690"/>
                      </a:lnTo>
                      <a:lnTo>
                        <a:pt x="110" y="678"/>
                      </a:lnTo>
                      <a:lnTo>
                        <a:pt x="106" y="668"/>
                      </a:lnTo>
                      <a:lnTo>
                        <a:pt x="82" y="668"/>
                      </a:lnTo>
                      <a:lnTo>
                        <a:pt x="78" y="672"/>
                      </a:lnTo>
                      <a:lnTo>
                        <a:pt x="72" y="674"/>
                      </a:lnTo>
                      <a:lnTo>
                        <a:pt x="64" y="670"/>
                      </a:lnTo>
                      <a:lnTo>
                        <a:pt x="64" y="650"/>
                      </a:lnTo>
                      <a:lnTo>
                        <a:pt x="82" y="650"/>
                      </a:lnTo>
                      <a:lnTo>
                        <a:pt x="84" y="648"/>
                      </a:lnTo>
                      <a:lnTo>
                        <a:pt x="56" y="618"/>
                      </a:lnTo>
                      <a:lnTo>
                        <a:pt x="52" y="596"/>
                      </a:lnTo>
                      <a:lnTo>
                        <a:pt x="32" y="594"/>
                      </a:lnTo>
                      <a:lnTo>
                        <a:pt x="32" y="588"/>
                      </a:lnTo>
                      <a:lnTo>
                        <a:pt x="14" y="584"/>
                      </a:lnTo>
                      <a:lnTo>
                        <a:pt x="10" y="578"/>
                      </a:lnTo>
                      <a:lnTo>
                        <a:pt x="6" y="562"/>
                      </a:lnTo>
                      <a:lnTo>
                        <a:pt x="0" y="550"/>
                      </a:lnTo>
                      <a:lnTo>
                        <a:pt x="2" y="538"/>
                      </a:lnTo>
                      <a:lnTo>
                        <a:pt x="2" y="522"/>
                      </a:lnTo>
                      <a:lnTo>
                        <a:pt x="8" y="510"/>
                      </a:lnTo>
                      <a:lnTo>
                        <a:pt x="26" y="496"/>
                      </a:lnTo>
                      <a:lnTo>
                        <a:pt x="40" y="494"/>
                      </a:lnTo>
                      <a:lnTo>
                        <a:pt x="22" y="486"/>
                      </a:lnTo>
                      <a:lnTo>
                        <a:pt x="12" y="474"/>
                      </a:lnTo>
                      <a:lnTo>
                        <a:pt x="56" y="438"/>
                      </a:lnTo>
                      <a:lnTo>
                        <a:pt x="64" y="424"/>
                      </a:lnTo>
                      <a:lnTo>
                        <a:pt x="40" y="406"/>
                      </a:lnTo>
                      <a:lnTo>
                        <a:pt x="50" y="396"/>
                      </a:lnTo>
                      <a:lnTo>
                        <a:pt x="42" y="382"/>
                      </a:lnTo>
                      <a:lnTo>
                        <a:pt x="32" y="372"/>
                      </a:lnTo>
                      <a:lnTo>
                        <a:pt x="40" y="352"/>
                      </a:lnTo>
                      <a:lnTo>
                        <a:pt x="34" y="336"/>
                      </a:lnTo>
                      <a:lnTo>
                        <a:pt x="24" y="318"/>
                      </a:lnTo>
                      <a:lnTo>
                        <a:pt x="40" y="302"/>
                      </a:lnTo>
                      <a:lnTo>
                        <a:pt x="16" y="288"/>
                      </a:lnTo>
                      <a:lnTo>
                        <a:pt x="20" y="266"/>
                      </a:lnTo>
                      <a:lnTo>
                        <a:pt x="30" y="256"/>
                      </a:lnTo>
                      <a:lnTo>
                        <a:pt x="40" y="254"/>
                      </a:lnTo>
                      <a:lnTo>
                        <a:pt x="40" y="248"/>
                      </a:lnTo>
                      <a:lnTo>
                        <a:pt x="62" y="244"/>
                      </a:lnTo>
                      <a:lnTo>
                        <a:pt x="80" y="244"/>
                      </a:lnTo>
                      <a:lnTo>
                        <a:pt x="86" y="254"/>
                      </a:lnTo>
                      <a:lnTo>
                        <a:pt x="96" y="258"/>
                      </a:lnTo>
                      <a:lnTo>
                        <a:pt x="134" y="260"/>
                      </a:lnTo>
                      <a:lnTo>
                        <a:pt x="162" y="274"/>
                      </a:lnTo>
                      <a:lnTo>
                        <a:pt x="188" y="290"/>
                      </a:lnTo>
                      <a:lnTo>
                        <a:pt x="218" y="306"/>
                      </a:lnTo>
                      <a:lnTo>
                        <a:pt x="220" y="324"/>
                      </a:lnTo>
                      <a:lnTo>
                        <a:pt x="202" y="340"/>
                      </a:lnTo>
                      <a:lnTo>
                        <a:pt x="172" y="348"/>
                      </a:lnTo>
                      <a:lnTo>
                        <a:pt x="146" y="338"/>
                      </a:lnTo>
                      <a:lnTo>
                        <a:pt x="116" y="332"/>
                      </a:lnTo>
                      <a:lnTo>
                        <a:pt x="94" y="324"/>
                      </a:lnTo>
                      <a:lnTo>
                        <a:pt x="76" y="316"/>
                      </a:lnTo>
                      <a:lnTo>
                        <a:pt x="90" y="334"/>
                      </a:lnTo>
                      <a:lnTo>
                        <a:pt x="106" y="342"/>
                      </a:lnTo>
                      <a:lnTo>
                        <a:pt x="114" y="348"/>
                      </a:lnTo>
                      <a:lnTo>
                        <a:pt x="116" y="360"/>
                      </a:lnTo>
                      <a:lnTo>
                        <a:pt x="122" y="386"/>
                      </a:lnTo>
                      <a:lnTo>
                        <a:pt x="132" y="388"/>
                      </a:lnTo>
                      <a:lnTo>
                        <a:pt x="148" y="402"/>
                      </a:lnTo>
                      <a:lnTo>
                        <a:pt x="168" y="402"/>
                      </a:lnTo>
                      <a:lnTo>
                        <a:pt x="170" y="392"/>
                      </a:lnTo>
                      <a:lnTo>
                        <a:pt x="158" y="388"/>
                      </a:lnTo>
                      <a:lnTo>
                        <a:pt x="148" y="376"/>
                      </a:lnTo>
                      <a:lnTo>
                        <a:pt x="156" y="366"/>
                      </a:lnTo>
                      <a:lnTo>
                        <a:pt x="168" y="376"/>
                      </a:lnTo>
                      <a:lnTo>
                        <a:pt x="180" y="380"/>
                      </a:lnTo>
                      <a:lnTo>
                        <a:pt x="206" y="386"/>
                      </a:lnTo>
                      <a:lnTo>
                        <a:pt x="206" y="376"/>
                      </a:lnTo>
                      <a:lnTo>
                        <a:pt x="196" y="364"/>
                      </a:lnTo>
                      <a:lnTo>
                        <a:pt x="208" y="352"/>
                      </a:lnTo>
                      <a:lnTo>
                        <a:pt x="226" y="342"/>
                      </a:lnTo>
                      <a:lnTo>
                        <a:pt x="236" y="334"/>
                      </a:lnTo>
                      <a:lnTo>
                        <a:pt x="264" y="342"/>
                      </a:lnTo>
                      <a:lnTo>
                        <a:pt x="270" y="318"/>
                      </a:lnTo>
                      <a:lnTo>
                        <a:pt x="262" y="310"/>
                      </a:lnTo>
                      <a:lnTo>
                        <a:pt x="266" y="288"/>
                      </a:lnTo>
                      <a:lnTo>
                        <a:pt x="258" y="280"/>
                      </a:lnTo>
                      <a:lnTo>
                        <a:pt x="292" y="278"/>
                      </a:lnTo>
                      <a:lnTo>
                        <a:pt x="304" y="292"/>
                      </a:lnTo>
                      <a:lnTo>
                        <a:pt x="304" y="300"/>
                      </a:lnTo>
                      <a:lnTo>
                        <a:pt x="288" y="300"/>
                      </a:lnTo>
                      <a:lnTo>
                        <a:pt x="278" y="310"/>
                      </a:lnTo>
                      <a:lnTo>
                        <a:pt x="294" y="324"/>
                      </a:lnTo>
                      <a:lnTo>
                        <a:pt x="318" y="326"/>
                      </a:lnTo>
                      <a:lnTo>
                        <a:pt x="328" y="302"/>
                      </a:lnTo>
                      <a:lnTo>
                        <a:pt x="386" y="280"/>
                      </a:lnTo>
                      <a:lnTo>
                        <a:pt x="396" y="282"/>
                      </a:lnTo>
                      <a:lnTo>
                        <a:pt x="408" y="270"/>
                      </a:lnTo>
                      <a:lnTo>
                        <a:pt x="420" y="266"/>
                      </a:lnTo>
                      <a:lnTo>
                        <a:pt x="416" y="284"/>
                      </a:lnTo>
                      <a:lnTo>
                        <a:pt x="436" y="284"/>
                      </a:lnTo>
                      <a:lnTo>
                        <a:pt x="440" y="276"/>
                      </a:lnTo>
                      <a:lnTo>
                        <a:pt x="476" y="278"/>
                      </a:lnTo>
                      <a:lnTo>
                        <a:pt x="500" y="264"/>
                      </a:lnTo>
                      <a:lnTo>
                        <a:pt x="504" y="274"/>
                      </a:lnTo>
                      <a:lnTo>
                        <a:pt x="502" y="282"/>
                      </a:lnTo>
                      <a:lnTo>
                        <a:pt x="512" y="282"/>
                      </a:lnTo>
                      <a:lnTo>
                        <a:pt x="516" y="274"/>
                      </a:lnTo>
                      <a:lnTo>
                        <a:pt x="532" y="264"/>
                      </a:lnTo>
                      <a:lnTo>
                        <a:pt x="520" y="248"/>
                      </a:lnTo>
                      <a:lnTo>
                        <a:pt x="498" y="240"/>
                      </a:lnTo>
                      <a:lnTo>
                        <a:pt x="498" y="226"/>
                      </a:lnTo>
                      <a:lnTo>
                        <a:pt x="506" y="224"/>
                      </a:lnTo>
                      <a:lnTo>
                        <a:pt x="526" y="242"/>
                      </a:lnTo>
                      <a:lnTo>
                        <a:pt x="558" y="244"/>
                      </a:lnTo>
                      <a:lnTo>
                        <a:pt x="592" y="256"/>
                      </a:lnTo>
                      <a:lnTo>
                        <a:pt x="620" y="268"/>
                      </a:lnTo>
                      <a:lnTo>
                        <a:pt x="650" y="284"/>
                      </a:lnTo>
                      <a:lnTo>
                        <a:pt x="658" y="270"/>
                      </a:lnTo>
                      <a:lnTo>
                        <a:pt x="644" y="256"/>
                      </a:lnTo>
                      <a:lnTo>
                        <a:pt x="626" y="246"/>
                      </a:lnTo>
                      <a:lnTo>
                        <a:pt x="626" y="236"/>
                      </a:lnTo>
                      <a:lnTo>
                        <a:pt x="634" y="216"/>
                      </a:lnTo>
                      <a:lnTo>
                        <a:pt x="624" y="210"/>
                      </a:lnTo>
                      <a:lnTo>
                        <a:pt x="626" y="204"/>
                      </a:lnTo>
                      <a:lnTo>
                        <a:pt x="650" y="186"/>
                      </a:lnTo>
                      <a:lnTo>
                        <a:pt x="666" y="154"/>
                      </a:lnTo>
                      <a:lnTo>
                        <a:pt x="716" y="158"/>
                      </a:lnTo>
                      <a:lnTo>
                        <a:pt x="720" y="164"/>
                      </a:lnTo>
                      <a:lnTo>
                        <a:pt x="716" y="182"/>
                      </a:lnTo>
                      <a:lnTo>
                        <a:pt x="706" y="198"/>
                      </a:lnTo>
                      <a:lnTo>
                        <a:pt x="716" y="206"/>
                      </a:lnTo>
                      <a:lnTo>
                        <a:pt x="720" y="224"/>
                      </a:lnTo>
                      <a:lnTo>
                        <a:pt x="716" y="268"/>
                      </a:lnTo>
                      <a:lnTo>
                        <a:pt x="732" y="280"/>
                      </a:lnTo>
                      <a:lnTo>
                        <a:pt x="724" y="298"/>
                      </a:lnTo>
                      <a:lnTo>
                        <a:pt x="696" y="322"/>
                      </a:lnTo>
                      <a:lnTo>
                        <a:pt x="682" y="328"/>
                      </a:lnTo>
                      <a:lnTo>
                        <a:pt x="666" y="324"/>
                      </a:lnTo>
                      <a:lnTo>
                        <a:pt x="658" y="328"/>
                      </a:lnTo>
                      <a:lnTo>
                        <a:pt x="670" y="336"/>
                      </a:lnTo>
                      <a:lnTo>
                        <a:pt x="688" y="340"/>
                      </a:lnTo>
                      <a:lnTo>
                        <a:pt x="706" y="342"/>
                      </a:lnTo>
                      <a:lnTo>
                        <a:pt x="726" y="326"/>
                      </a:lnTo>
                      <a:lnTo>
                        <a:pt x="754" y="298"/>
                      </a:lnTo>
                      <a:lnTo>
                        <a:pt x="746" y="282"/>
                      </a:lnTo>
                      <a:lnTo>
                        <a:pt x="756" y="266"/>
                      </a:lnTo>
                      <a:lnTo>
                        <a:pt x="778" y="270"/>
                      </a:lnTo>
                      <a:lnTo>
                        <a:pt x="788" y="280"/>
                      </a:lnTo>
                      <a:lnTo>
                        <a:pt x="792" y="296"/>
                      </a:lnTo>
                      <a:lnTo>
                        <a:pt x="806" y="284"/>
                      </a:lnTo>
                      <a:lnTo>
                        <a:pt x="798" y="268"/>
                      </a:lnTo>
                      <a:lnTo>
                        <a:pt x="778" y="262"/>
                      </a:lnTo>
                      <a:lnTo>
                        <a:pt x="736" y="260"/>
                      </a:lnTo>
                      <a:lnTo>
                        <a:pt x="736" y="240"/>
                      </a:lnTo>
                      <a:lnTo>
                        <a:pt x="744" y="220"/>
                      </a:lnTo>
                      <a:lnTo>
                        <a:pt x="734" y="204"/>
                      </a:lnTo>
                      <a:lnTo>
                        <a:pt x="728" y="192"/>
                      </a:lnTo>
                      <a:lnTo>
                        <a:pt x="740" y="180"/>
                      </a:lnTo>
                      <a:lnTo>
                        <a:pt x="754" y="174"/>
                      </a:lnTo>
                      <a:lnTo>
                        <a:pt x="756" y="158"/>
                      </a:lnTo>
                      <a:lnTo>
                        <a:pt x="764" y="158"/>
                      </a:lnTo>
                      <a:lnTo>
                        <a:pt x="766" y="176"/>
                      </a:lnTo>
                      <a:lnTo>
                        <a:pt x="760" y="190"/>
                      </a:lnTo>
                      <a:lnTo>
                        <a:pt x="764" y="200"/>
                      </a:lnTo>
                      <a:lnTo>
                        <a:pt x="780" y="204"/>
                      </a:lnTo>
                      <a:lnTo>
                        <a:pt x="804" y="210"/>
                      </a:lnTo>
                      <a:lnTo>
                        <a:pt x="816" y="210"/>
                      </a:lnTo>
                      <a:lnTo>
                        <a:pt x="802" y="200"/>
                      </a:lnTo>
                      <a:lnTo>
                        <a:pt x="782" y="194"/>
                      </a:lnTo>
                      <a:lnTo>
                        <a:pt x="774" y="182"/>
                      </a:lnTo>
                      <a:lnTo>
                        <a:pt x="786" y="178"/>
                      </a:lnTo>
                      <a:lnTo>
                        <a:pt x="806" y="182"/>
                      </a:lnTo>
                      <a:lnTo>
                        <a:pt x="792" y="166"/>
                      </a:lnTo>
                      <a:lnTo>
                        <a:pt x="798" y="162"/>
                      </a:lnTo>
                      <a:lnTo>
                        <a:pt x="832" y="172"/>
                      </a:lnTo>
                      <a:lnTo>
                        <a:pt x="852" y="188"/>
                      </a:lnTo>
                      <a:lnTo>
                        <a:pt x="880" y="188"/>
                      </a:lnTo>
                      <a:lnTo>
                        <a:pt x="866" y="174"/>
                      </a:lnTo>
                      <a:lnTo>
                        <a:pt x="848" y="160"/>
                      </a:lnTo>
                      <a:lnTo>
                        <a:pt x="842" y="138"/>
                      </a:lnTo>
                      <a:lnTo>
                        <a:pt x="854" y="130"/>
                      </a:lnTo>
                      <a:lnTo>
                        <a:pt x="900" y="128"/>
                      </a:lnTo>
                      <a:lnTo>
                        <a:pt x="946" y="120"/>
                      </a:lnTo>
                      <a:lnTo>
                        <a:pt x="934" y="98"/>
                      </a:lnTo>
                      <a:lnTo>
                        <a:pt x="972" y="80"/>
                      </a:lnTo>
                      <a:lnTo>
                        <a:pt x="1056" y="52"/>
                      </a:lnTo>
                      <a:lnTo>
                        <a:pt x="1092" y="48"/>
                      </a:lnTo>
                      <a:lnTo>
                        <a:pt x="1126" y="52"/>
                      </a:lnTo>
                      <a:lnTo>
                        <a:pt x="1176" y="36"/>
                      </a:lnTo>
                      <a:lnTo>
                        <a:pt x="1172" y="20"/>
                      </a:lnTo>
                      <a:lnTo>
                        <a:pt x="1196" y="0"/>
                      </a:lnTo>
                      <a:lnTo>
                        <a:pt x="1230" y="2"/>
                      </a:lnTo>
                      <a:lnTo>
                        <a:pt x="1248" y="8"/>
                      </a:lnTo>
                      <a:lnTo>
                        <a:pt x="1226" y="20"/>
                      </a:lnTo>
                      <a:lnTo>
                        <a:pt x="1268" y="22"/>
                      </a:lnTo>
                      <a:lnTo>
                        <a:pt x="1260" y="36"/>
                      </a:lnTo>
                      <a:lnTo>
                        <a:pt x="1336" y="34"/>
                      </a:lnTo>
                      <a:lnTo>
                        <a:pt x="1364" y="52"/>
                      </a:lnTo>
                      <a:lnTo>
                        <a:pt x="1368" y="64"/>
                      </a:lnTo>
                      <a:lnTo>
                        <a:pt x="1360" y="84"/>
                      </a:lnTo>
                      <a:lnTo>
                        <a:pt x="1326" y="102"/>
                      </a:lnTo>
                      <a:lnTo>
                        <a:pt x="1290" y="122"/>
                      </a:lnTo>
                      <a:lnTo>
                        <a:pt x="1240" y="150"/>
                      </a:lnTo>
                      <a:lnTo>
                        <a:pt x="1244" y="154"/>
                      </a:lnTo>
                      <a:lnTo>
                        <a:pt x="1266" y="146"/>
                      </a:lnTo>
                      <a:lnTo>
                        <a:pt x="1308" y="134"/>
                      </a:lnTo>
                      <a:lnTo>
                        <a:pt x="1306" y="126"/>
                      </a:lnTo>
                      <a:lnTo>
                        <a:pt x="1316" y="116"/>
                      </a:lnTo>
                      <a:lnTo>
                        <a:pt x="1332" y="112"/>
                      </a:lnTo>
                      <a:lnTo>
                        <a:pt x="1336" y="122"/>
                      </a:lnTo>
                      <a:lnTo>
                        <a:pt x="1348" y="126"/>
                      </a:lnTo>
                      <a:lnTo>
                        <a:pt x="1366" y="138"/>
                      </a:lnTo>
                      <a:lnTo>
                        <a:pt x="1376" y="132"/>
                      </a:lnTo>
                      <a:lnTo>
                        <a:pt x="1450" y="134"/>
                      </a:lnTo>
                      <a:lnTo>
                        <a:pt x="1450" y="144"/>
                      </a:lnTo>
                      <a:lnTo>
                        <a:pt x="1522" y="152"/>
                      </a:lnTo>
                      <a:lnTo>
                        <a:pt x="1530" y="126"/>
                      </a:lnTo>
                      <a:lnTo>
                        <a:pt x="1544" y="128"/>
                      </a:lnTo>
                      <a:lnTo>
                        <a:pt x="1564" y="138"/>
                      </a:lnTo>
                      <a:lnTo>
                        <a:pt x="1596" y="136"/>
                      </a:lnTo>
                      <a:lnTo>
                        <a:pt x="1614" y="156"/>
                      </a:lnTo>
                      <a:lnTo>
                        <a:pt x="1618" y="174"/>
                      </a:lnTo>
                      <a:lnTo>
                        <a:pt x="1606" y="182"/>
                      </a:lnTo>
                      <a:lnTo>
                        <a:pt x="1628" y="208"/>
                      </a:lnTo>
                      <a:lnTo>
                        <a:pt x="1650" y="214"/>
                      </a:lnTo>
                      <a:lnTo>
                        <a:pt x="1670" y="184"/>
                      </a:lnTo>
                      <a:lnTo>
                        <a:pt x="1696" y="198"/>
                      </a:lnTo>
                      <a:lnTo>
                        <a:pt x="1720" y="190"/>
                      </a:lnTo>
                      <a:lnTo>
                        <a:pt x="1746" y="200"/>
                      </a:lnTo>
                      <a:lnTo>
                        <a:pt x="1768" y="192"/>
                      </a:lnTo>
                      <a:lnTo>
                        <a:pt x="1784" y="184"/>
                      </a:lnTo>
                      <a:lnTo>
                        <a:pt x="1782" y="166"/>
                      </a:lnTo>
                      <a:lnTo>
                        <a:pt x="1804" y="158"/>
                      </a:lnTo>
                      <a:lnTo>
                        <a:pt x="1872" y="162"/>
                      </a:lnTo>
                      <a:lnTo>
                        <a:pt x="1884" y="172"/>
                      </a:lnTo>
                      <a:lnTo>
                        <a:pt x="1890" y="176"/>
                      </a:lnTo>
                      <a:lnTo>
                        <a:pt x="1926" y="172"/>
                      </a:lnTo>
                      <a:lnTo>
                        <a:pt x="1942" y="180"/>
                      </a:lnTo>
                      <a:lnTo>
                        <a:pt x="1934" y="190"/>
                      </a:lnTo>
                      <a:lnTo>
                        <a:pt x="1948" y="196"/>
                      </a:lnTo>
                      <a:lnTo>
                        <a:pt x="1978" y="208"/>
                      </a:lnTo>
                      <a:lnTo>
                        <a:pt x="2030" y="210"/>
                      </a:lnTo>
                      <a:lnTo>
                        <a:pt x="2084" y="212"/>
                      </a:lnTo>
                      <a:lnTo>
                        <a:pt x="2106" y="224"/>
                      </a:lnTo>
                      <a:lnTo>
                        <a:pt x="2104" y="238"/>
                      </a:lnTo>
                      <a:lnTo>
                        <a:pt x="2108" y="246"/>
                      </a:lnTo>
                      <a:lnTo>
                        <a:pt x="2126" y="252"/>
                      </a:lnTo>
                      <a:lnTo>
                        <a:pt x="2140" y="246"/>
                      </a:lnTo>
                      <a:lnTo>
                        <a:pt x="2206" y="250"/>
                      </a:lnTo>
                      <a:lnTo>
                        <a:pt x="2214" y="250"/>
                      </a:lnTo>
                      <a:lnTo>
                        <a:pt x="2230" y="242"/>
                      </a:lnTo>
                      <a:lnTo>
                        <a:pt x="2236" y="244"/>
                      </a:lnTo>
                      <a:lnTo>
                        <a:pt x="2236" y="256"/>
                      </a:lnTo>
                      <a:lnTo>
                        <a:pt x="2254" y="270"/>
                      </a:lnTo>
                      <a:lnTo>
                        <a:pt x="2274" y="272"/>
                      </a:lnTo>
                      <a:lnTo>
                        <a:pt x="2280" y="264"/>
                      </a:lnTo>
                      <a:lnTo>
                        <a:pt x="2274" y="252"/>
                      </a:lnTo>
                      <a:lnTo>
                        <a:pt x="2272" y="234"/>
                      </a:lnTo>
                      <a:lnTo>
                        <a:pt x="2284" y="232"/>
                      </a:lnTo>
                      <a:lnTo>
                        <a:pt x="2302" y="240"/>
                      </a:lnTo>
                      <a:lnTo>
                        <a:pt x="2334" y="240"/>
                      </a:lnTo>
                      <a:lnTo>
                        <a:pt x="2372" y="246"/>
                      </a:lnTo>
                      <a:lnTo>
                        <a:pt x="2416" y="262"/>
                      </a:lnTo>
                      <a:lnTo>
                        <a:pt x="2442" y="276"/>
                      </a:lnTo>
                      <a:lnTo>
                        <a:pt x="2488" y="296"/>
                      </a:lnTo>
                      <a:lnTo>
                        <a:pt x="2496" y="308"/>
                      </a:lnTo>
                      <a:lnTo>
                        <a:pt x="2502" y="320"/>
                      </a:lnTo>
                      <a:lnTo>
                        <a:pt x="2512" y="336"/>
                      </a:lnTo>
                      <a:lnTo>
                        <a:pt x="2520" y="332"/>
                      </a:lnTo>
                      <a:lnTo>
                        <a:pt x="2514" y="314"/>
                      </a:lnTo>
                      <a:lnTo>
                        <a:pt x="2530" y="316"/>
                      </a:lnTo>
                      <a:lnTo>
                        <a:pt x="2550" y="320"/>
                      </a:lnTo>
                      <a:lnTo>
                        <a:pt x="2568" y="332"/>
                      </a:lnTo>
                      <a:lnTo>
                        <a:pt x="2580" y="344"/>
                      </a:lnTo>
                      <a:lnTo>
                        <a:pt x="2568" y="356"/>
                      </a:lnTo>
                      <a:lnTo>
                        <a:pt x="2542" y="362"/>
                      </a:lnTo>
                      <a:lnTo>
                        <a:pt x="2538" y="376"/>
                      </a:lnTo>
                      <a:lnTo>
                        <a:pt x="2530" y="394"/>
                      </a:lnTo>
                      <a:lnTo>
                        <a:pt x="2502" y="380"/>
                      </a:lnTo>
                      <a:lnTo>
                        <a:pt x="2486" y="374"/>
                      </a:lnTo>
                      <a:lnTo>
                        <a:pt x="2488" y="358"/>
                      </a:lnTo>
                      <a:lnTo>
                        <a:pt x="2446" y="360"/>
                      </a:lnTo>
                      <a:lnTo>
                        <a:pt x="2440" y="340"/>
                      </a:lnTo>
                      <a:lnTo>
                        <a:pt x="2426" y="342"/>
                      </a:lnTo>
                      <a:lnTo>
                        <a:pt x="2424" y="356"/>
                      </a:lnTo>
                      <a:lnTo>
                        <a:pt x="2430" y="362"/>
                      </a:lnTo>
                      <a:lnTo>
                        <a:pt x="2412" y="378"/>
                      </a:lnTo>
                      <a:lnTo>
                        <a:pt x="2392" y="380"/>
                      </a:lnTo>
                      <a:lnTo>
                        <a:pt x="2378" y="378"/>
                      </a:lnTo>
                      <a:lnTo>
                        <a:pt x="2370" y="372"/>
                      </a:lnTo>
                      <a:lnTo>
                        <a:pt x="2368" y="380"/>
                      </a:lnTo>
                      <a:lnTo>
                        <a:pt x="2382" y="386"/>
                      </a:lnTo>
                      <a:lnTo>
                        <a:pt x="2396" y="394"/>
                      </a:lnTo>
                      <a:lnTo>
                        <a:pt x="2402" y="412"/>
                      </a:lnTo>
                      <a:lnTo>
                        <a:pt x="2414" y="430"/>
                      </a:lnTo>
                      <a:lnTo>
                        <a:pt x="2400" y="438"/>
                      </a:lnTo>
                      <a:lnTo>
                        <a:pt x="2374" y="428"/>
                      </a:lnTo>
                      <a:lnTo>
                        <a:pt x="2362" y="438"/>
                      </a:lnTo>
                      <a:lnTo>
                        <a:pt x="2326" y="454"/>
                      </a:lnTo>
                      <a:lnTo>
                        <a:pt x="2306" y="464"/>
                      </a:lnTo>
                      <a:lnTo>
                        <a:pt x="2266" y="496"/>
                      </a:lnTo>
                      <a:lnTo>
                        <a:pt x="2252" y="484"/>
                      </a:lnTo>
                      <a:lnTo>
                        <a:pt x="2222" y="484"/>
                      </a:lnTo>
                      <a:lnTo>
                        <a:pt x="2206" y="500"/>
                      </a:lnTo>
                      <a:lnTo>
                        <a:pt x="2202" y="484"/>
                      </a:lnTo>
                      <a:lnTo>
                        <a:pt x="2192" y="484"/>
                      </a:lnTo>
                      <a:lnTo>
                        <a:pt x="2188" y="496"/>
                      </a:lnTo>
                      <a:lnTo>
                        <a:pt x="2160" y="496"/>
                      </a:lnTo>
                      <a:lnTo>
                        <a:pt x="2136" y="534"/>
                      </a:lnTo>
                      <a:lnTo>
                        <a:pt x="2136" y="546"/>
                      </a:lnTo>
                      <a:lnTo>
                        <a:pt x="2152" y="546"/>
                      </a:lnTo>
                      <a:lnTo>
                        <a:pt x="2148" y="564"/>
                      </a:lnTo>
                      <a:lnTo>
                        <a:pt x="2154" y="580"/>
                      </a:lnTo>
                      <a:lnTo>
                        <a:pt x="2136" y="586"/>
                      </a:lnTo>
                      <a:lnTo>
                        <a:pt x="2130" y="600"/>
                      </a:lnTo>
                      <a:lnTo>
                        <a:pt x="2136" y="618"/>
                      </a:lnTo>
                      <a:lnTo>
                        <a:pt x="2112" y="626"/>
                      </a:lnTo>
                      <a:lnTo>
                        <a:pt x="2104" y="634"/>
                      </a:lnTo>
                      <a:lnTo>
                        <a:pt x="2104" y="640"/>
                      </a:lnTo>
                      <a:lnTo>
                        <a:pt x="2106" y="644"/>
                      </a:lnTo>
                      <a:lnTo>
                        <a:pt x="2104" y="648"/>
                      </a:lnTo>
                      <a:lnTo>
                        <a:pt x="2080" y="656"/>
                      </a:lnTo>
                      <a:lnTo>
                        <a:pt x="2080" y="670"/>
                      </a:lnTo>
                      <a:lnTo>
                        <a:pt x="2050" y="700"/>
                      </a:lnTo>
                      <a:lnTo>
                        <a:pt x="2046" y="668"/>
                      </a:lnTo>
                      <a:lnTo>
                        <a:pt x="2034" y="618"/>
                      </a:lnTo>
                      <a:lnTo>
                        <a:pt x="2034" y="582"/>
                      </a:lnTo>
                      <a:lnTo>
                        <a:pt x="2046" y="568"/>
                      </a:lnTo>
                      <a:lnTo>
                        <a:pt x="2058" y="546"/>
                      </a:lnTo>
                      <a:lnTo>
                        <a:pt x="2074" y="542"/>
                      </a:lnTo>
                      <a:lnTo>
                        <a:pt x="2116" y="502"/>
                      </a:lnTo>
                      <a:lnTo>
                        <a:pt x="2148" y="480"/>
                      </a:lnTo>
                      <a:lnTo>
                        <a:pt x="2158" y="476"/>
                      </a:lnTo>
                      <a:lnTo>
                        <a:pt x="2174" y="440"/>
                      </a:lnTo>
                      <a:lnTo>
                        <a:pt x="2182" y="436"/>
                      </a:lnTo>
                      <a:lnTo>
                        <a:pt x="2166" y="430"/>
                      </a:lnTo>
                      <a:lnTo>
                        <a:pt x="2160" y="432"/>
                      </a:lnTo>
                      <a:lnTo>
                        <a:pt x="2154" y="438"/>
                      </a:lnTo>
                      <a:lnTo>
                        <a:pt x="2154" y="456"/>
                      </a:lnTo>
                      <a:lnTo>
                        <a:pt x="2140" y="456"/>
                      </a:lnTo>
                      <a:lnTo>
                        <a:pt x="2108" y="476"/>
                      </a:lnTo>
                      <a:lnTo>
                        <a:pt x="2100" y="468"/>
                      </a:lnTo>
                      <a:lnTo>
                        <a:pt x="2108" y="452"/>
                      </a:lnTo>
                      <a:lnTo>
                        <a:pt x="2098" y="456"/>
                      </a:lnTo>
                      <a:lnTo>
                        <a:pt x="2058" y="456"/>
                      </a:lnTo>
                      <a:lnTo>
                        <a:pt x="2020" y="486"/>
                      </a:lnTo>
                      <a:lnTo>
                        <a:pt x="2012" y="502"/>
                      </a:lnTo>
                      <a:lnTo>
                        <a:pt x="2016" y="506"/>
                      </a:lnTo>
                      <a:lnTo>
                        <a:pt x="2026" y="516"/>
                      </a:lnTo>
                      <a:lnTo>
                        <a:pt x="2010" y="516"/>
                      </a:lnTo>
                      <a:lnTo>
                        <a:pt x="1994" y="518"/>
                      </a:lnTo>
                      <a:lnTo>
                        <a:pt x="1964" y="520"/>
                      </a:lnTo>
                      <a:lnTo>
                        <a:pt x="1972" y="512"/>
                      </a:lnTo>
                      <a:lnTo>
                        <a:pt x="1966" y="504"/>
                      </a:lnTo>
                      <a:lnTo>
                        <a:pt x="1944" y="502"/>
                      </a:lnTo>
                      <a:lnTo>
                        <a:pt x="1930" y="504"/>
                      </a:lnTo>
                      <a:lnTo>
                        <a:pt x="1924" y="512"/>
                      </a:lnTo>
                      <a:lnTo>
                        <a:pt x="1894" y="510"/>
                      </a:lnTo>
                      <a:lnTo>
                        <a:pt x="1880" y="512"/>
                      </a:lnTo>
                      <a:lnTo>
                        <a:pt x="1828" y="512"/>
                      </a:lnTo>
                      <a:lnTo>
                        <a:pt x="1712" y="612"/>
                      </a:lnTo>
                      <a:lnTo>
                        <a:pt x="1714" y="622"/>
                      </a:lnTo>
                      <a:lnTo>
                        <a:pt x="1734" y="620"/>
                      </a:lnTo>
                      <a:lnTo>
                        <a:pt x="1736" y="636"/>
                      </a:lnTo>
                      <a:lnTo>
                        <a:pt x="1746" y="624"/>
                      </a:lnTo>
                      <a:lnTo>
                        <a:pt x="1756" y="640"/>
                      </a:lnTo>
                      <a:lnTo>
                        <a:pt x="1770" y="628"/>
                      </a:lnTo>
                      <a:lnTo>
                        <a:pt x="1792" y="632"/>
                      </a:lnTo>
                      <a:lnTo>
                        <a:pt x="1808" y="652"/>
                      </a:lnTo>
                      <a:lnTo>
                        <a:pt x="1804" y="674"/>
                      </a:lnTo>
                      <a:lnTo>
                        <a:pt x="1796" y="696"/>
                      </a:lnTo>
                      <a:lnTo>
                        <a:pt x="1794" y="728"/>
                      </a:lnTo>
                      <a:lnTo>
                        <a:pt x="1788" y="746"/>
                      </a:lnTo>
                      <a:lnTo>
                        <a:pt x="1728" y="820"/>
                      </a:lnTo>
                      <a:lnTo>
                        <a:pt x="1710" y="842"/>
                      </a:lnTo>
                      <a:lnTo>
                        <a:pt x="1696" y="852"/>
                      </a:lnTo>
                      <a:lnTo>
                        <a:pt x="1678" y="860"/>
                      </a:lnTo>
                      <a:lnTo>
                        <a:pt x="1664" y="852"/>
                      </a:lnTo>
                      <a:lnTo>
                        <a:pt x="1646" y="856"/>
                      </a:lnTo>
                      <a:lnTo>
                        <a:pt x="1646" y="820"/>
                      </a:lnTo>
                      <a:lnTo>
                        <a:pt x="1660" y="810"/>
                      </a:lnTo>
                      <a:lnTo>
                        <a:pt x="1666" y="816"/>
                      </a:lnTo>
                      <a:lnTo>
                        <a:pt x="1678" y="814"/>
                      </a:lnTo>
                      <a:lnTo>
                        <a:pt x="1690" y="792"/>
                      </a:lnTo>
                      <a:lnTo>
                        <a:pt x="1696" y="770"/>
                      </a:lnTo>
                      <a:lnTo>
                        <a:pt x="1704" y="766"/>
                      </a:lnTo>
                      <a:lnTo>
                        <a:pt x="1702" y="752"/>
                      </a:lnTo>
                      <a:lnTo>
                        <a:pt x="1686" y="754"/>
                      </a:lnTo>
                      <a:lnTo>
                        <a:pt x="1672" y="756"/>
                      </a:lnTo>
                      <a:lnTo>
                        <a:pt x="1666" y="764"/>
                      </a:lnTo>
                      <a:lnTo>
                        <a:pt x="1644" y="762"/>
                      </a:lnTo>
                      <a:lnTo>
                        <a:pt x="1640" y="742"/>
                      </a:lnTo>
                      <a:lnTo>
                        <a:pt x="1610" y="726"/>
                      </a:lnTo>
                      <a:lnTo>
                        <a:pt x="1594" y="726"/>
                      </a:lnTo>
                      <a:lnTo>
                        <a:pt x="1572" y="674"/>
                      </a:lnTo>
                      <a:lnTo>
                        <a:pt x="1560" y="654"/>
                      </a:lnTo>
                      <a:lnTo>
                        <a:pt x="1530" y="642"/>
                      </a:lnTo>
                      <a:lnTo>
                        <a:pt x="1486" y="646"/>
                      </a:lnTo>
                      <a:lnTo>
                        <a:pt x="1472" y="652"/>
                      </a:lnTo>
                      <a:lnTo>
                        <a:pt x="1470" y="660"/>
                      </a:lnTo>
                      <a:lnTo>
                        <a:pt x="1482" y="662"/>
                      </a:lnTo>
                      <a:lnTo>
                        <a:pt x="1482" y="676"/>
                      </a:lnTo>
                      <a:lnTo>
                        <a:pt x="1472" y="682"/>
                      </a:lnTo>
                      <a:lnTo>
                        <a:pt x="1462" y="700"/>
                      </a:lnTo>
                      <a:lnTo>
                        <a:pt x="1458" y="716"/>
                      </a:lnTo>
                      <a:lnTo>
                        <a:pt x="1446" y="718"/>
                      </a:lnTo>
                      <a:lnTo>
                        <a:pt x="1436" y="728"/>
                      </a:lnTo>
                      <a:lnTo>
                        <a:pt x="1418" y="718"/>
                      </a:lnTo>
                      <a:lnTo>
                        <a:pt x="1394" y="716"/>
                      </a:lnTo>
                      <a:lnTo>
                        <a:pt x="1386" y="710"/>
                      </a:lnTo>
                      <a:lnTo>
                        <a:pt x="1376" y="712"/>
                      </a:lnTo>
                      <a:lnTo>
                        <a:pt x="1358" y="726"/>
                      </a:lnTo>
                      <a:lnTo>
                        <a:pt x="1328" y="732"/>
                      </a:lnTo>
                      <a:lnTo>
                        <a:pt x="1310" y="734"/>
                      </a:lnTo>
                      <a:lnTo>
                        <a:pt x="1288" y="732"/>
                      </a:lnTo>
                      <a:lnTo>
                        <a:pt x="1282" y="726"/>
                      </a:lnTo>
                      <a:lnTo>
                        <a:pt x="1276" y="718"/>
                      </a:lnTo>
                      <a:lnTo>
                        <a:pt x="1266" y="716"/>
                      </a:lnTo>
                      <a:lnTo>
                        <a:pt x="1260" y="710"/>
                      </a:lnTo>
                      <a:lnTo>
                        <a:pt x="1236" y="706"/>
                      </a:lnTo>
                      <a:lnTo>
                        <a:pt x="1222" y="714"/>
                      </a:lnTo>
                      <a:lnTo>
                        <a:pt x="1196" y="710"/>
                      </a:lnTo>
                      <a:lnTo>
                        <a:pt x="1186" y="698"/>
                      </a:lnTo>
                      <a:lnTo>
                        <a:pt x="1184" y="688"/>
                      </a:lnTo>
                      <a:lnTo>
                        <a:pt x="1160" y="680"/>
                      </a:lnTo>
                      <a:lnTo>
                        <a:pt x="1132" y="674"/>
                      </a:lnTo>
                      <a:lnTo>
                        <a:pt x="1114" y="692"/>
                      </a:lnTo>
                      <a:lnTo>
                        <a:pt x="1126" y="706"/>
                      </a:lnTo>
                      <a:lnTo>
                        <a:pt x="1124" y="714"/>
                      </a:lnTo>
                      <a:lnTo>
                        <a:pt x="1112" y="724"/>
                      </a:lnTo>
                      <a:lnTo>
                        <a:pt x="1104" y="718"/>
                      </a:lnTo>
                      <a:lnTo>
                        <a:pt x="1072" y="718"/>
                      </a:lnTo>
                      <a:lnTo>
                        <a:pt x="1062" y="706"/>
                      </a:lnTo>
                      <a:lnTo>
                        <a:pt x="1042" y="702"/>
                      </a:lnTo>
                      <a:lnTo>
                        <a:pt x="1024" y="700"/>
                      </a:lnTo>
                      <a:lnTo>
                        <a:pt x="990" y="718"/>
                      </a:lnTo>
                      <a:lnTo>
                        <a:pt x="982" y="726"/>
                      </a:lnTo>
                      <a:lnTo>
                        <a:pt x="968" y="728"/>
                      </a:lnTo>
                      <a:lnTo>
                        <a:pt x="960" y="736"/>
                      </a:lnTo>
                      <a:lnTo>
                        <a:pt x="944" y="736"/>
                      </a:lnTo>
                      <a:lnTo>
                        <a:pt x="940" y="722"/>
                      </a:lnTo>
                      <a:lnTo>
                        <a:pt x="918" y="720"/>
                      </a:lnTo>
                      <a:lnTo>
                        <a:pt x="904" y="710"/>
                      </a:lnTo>
                      <a:lnTo>
                        <a:pt x="894" y="696"/>
                      </a:lnTo>
                      <a:lnTo>
                        <a:pt x="866" y="700"/>
                      </a:lnTo>
                      <a:lnTo>
                        <a:pt x="844" y="688"/>
                      </a:lnTo>
                      <a:lnTo>
                        <a:pt x="840" y="696"/>
                      </a:lnTo>
                      <a:lnTo>
                        <a:pt x="832" y="696"/>
                      </a:lnTo>
                      <a:lnTo>
                        <a:pt x="818" y="672"/>
                      </a:lnTo>
                      <a:lnTo>
                        <a:pt x="802" y="648"/>
                      </a:lnTo>
                      <a:lnTo>
                        <a:pt x="784" y="636"/>
                      </a:lnTo>
                      <a:lnTo>
                        <a:pt x="782" y="626"/>
                      </a:lnTo>
                      <a:lnTo>
                        <a:pt x="760" y="632"/>
                      </a:lnTo>
                      <a:lnTo>
                        <a:pt x="742" y="642"/>
                      </a:lnTo>
                      <a:lnTo>
                        <a:pt x="722" y="632"/>
                      </a:lnTo>
                      <a:lnTo>
                        <a:pt x="702" y="626"/>
                      </a:lnTo>
                      <a:lnTo>
                        <a:pt x="692" y="620"/>
                      </a:lnTo>
                      <a:lnTo>
                        <a:pt x="688" y="606"/>
                      </a:lnTo>
                      <a:lnTo>
                        <a:pt x="668" y="604"/>
                      </a:lnTo>
                      <a:lnTo>
                        <a:pt x="646" y="608"/>
                      </a:lnTo>
                      <a:lnTo>
                        <a:pt x="558" y="632"/>
                      </a:lnTo>
                      <a:lnTo>
                        <a:pt x="536" y="634"/>
                      </a:lnTo>
                      <a:lnTo>
                        <a:pt x="540" y="644"/>
                      </a:lnTo>
                      <a:lnTo>
                        <a:pt x="544" y="652"/>
                      </a:lnTo>
                      <a:lnTo>
                        <a:pt x="532" y="656"/>
                      </a:lnTo>
                      <a:lnTo>
                        <a:pt x="530" y="666"/>
                      </a:lnTo>
                      <a:lnTo>
                        <a:pt x="524" y="672"/>
                      </a:lnTo>
                      <a:lnTo>
                        <a:pt x="518" y="680"/>
                      </a:lnTo>
                      <a:lnTo>
                        <a:pt x="532" y="684"/>
                      </a:lnTo>
                      <a:lnTo>
                        <a:pt x="540" y="692"/>
                      </a:lnTo>
                      <a:lnTo>
                        <a:pt x="530" y="702"/>
                      </a:lnTo>
                      <a:lnTo>
                        <a:pt x="504" y="704"/>
                      </a:lnTo>
                      <a:lnTo>
                        <a:pt x="494" y="694"/>
                      </a:lnTo>
                      <a:lnTo>
                        <a:pt x="476" y="694"/>
                      </a:lnTo>
                      <a:lnTo>
                        <a:pt x="454" y="704"/>
                      </a:lnTo>
                      <a:lnTo>
                        <a:pt x="438" y="702"/>
                      </a:lnTo>
                      <a:lnTo>
                        <a:pt x="416" y="688"/>
                      </a:lnTo>
                      <a:lnTo>
                        <a:pt x="380" y="682"/>
                      </a:lnTo>
                      <a:lnTo>
                        <a:pt x="364" y="688"/>
                      </a:lnTo>
                      <a:lnTo>
                        <a:pt x="340" y="706"/>
                      </a:lnTo>
                      <a:lnTo>
                        <a:pt x="338" y="718"/>
                      </a:lnTo>
                      <a:lnTo>
                        <a:pt x="330" y="722"/>
                      </a:lnTo>
                      <a:lnTo>
                        <a:pt x="322" y="706"/>
                      </a:lnTo>
                      <a:lnTo>
                        <a:pt x="310" y="720"/>
                      </a:lnTo>
                      <a:lnTo>
                        <a:pt x="304" y="744"/>
                      </a:lnTo>
                      <a:lnTo>
                        <a:pt x="314" y="758"/>
                      </a:lnTo>
                      <a:lnTo>
                        <a:pt x="328" y="762"/>
                      </a:lnTo>
                      <a:lnTo>
                        <a:pt x="340" y="778"/>
                      </a:lnTo>
                      <a:lnTo>
                        <a:pt x="344" y="792"/>
                      </a:lnTo>
                      <a:close/>
                    </a:path>
                  </a:pathLst>
                </a:custGeom>
                <a:solidFill>
                  <a:srgbClr val="687A8B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230" name="Freeform 200">
                  <a:extLst>
                    <a:ext uri="{FF2B5EF4-FFF2-40B4-BE49-F238E27FC236}">
                      <a16:creationId xmlns:a16="http://schemas.microsoft.com/office/drawing/2014/main" xmlns="" id="{36ECF3FC-ED80-7841-8D59-957C1A2F01B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42819" y="2482622"/>
                  <a:ext cx="438150" cy="342937"/>
                </a:xfrm>
                <a:custGeom>
                  <a:avLst/>
                  <a:gdLst/>
                  <a:ahLst/>
                  <a:cxnLst>
                    <a:cxn ang="0">
                      <a:pos x="88" y="196"/>
                    </a:cxn>
                    <a:cxn ang="0">
                      <a:pos x="36" y="194"/>
                    </a:cxn>
                    <a:cxn ang="0">
                      <a:pos x="36" y="182"/>
                    </a:cxn>
                    <a:cxn ang="0">
                      <a:pos x="30" y="176"/>
                    </a:cxn>
                    <a:cxn ang="0">
                      <a:pos x="20" y="182"/>
                    </a:cxn>
                    <a:cxn ang="0">
                      <a:pos x="10" y="176"/>
                    </a:cxn>
                    <a:cxn ang="0">
                      <a:pos x="0" y="166"/>
                    </a:cxn>
                    <a:cxn ang="0">
                      <a:pos x="0" y="154"/>
                    </a:cxn>
                    <a:cxn ang="0">
                      <a:pos x="12" y="150"/>
                    </a:cxn>
                    <a:cxn ang="0">
                      <a:pos x="20" y="142"/>
                    </a:cxn>
                    <a:cxn ang="0">
                      <a:pos x="20" y="132"/>
                    </a:cxn>
                    <a:cxn ang="0">
                      <a:pos x="34" y="118"/>
                    </a:cxn>
                    <a:cxn ang="0">
                      <a:pos x="44" y="116"/>
                    </a:cxn>
                    <a:cxn ang="0">
                      <a:pos x="48" y="108"/>
                    </a:cxn>
                    <a:cxn ang="0">
                      <a:pos x="38" y="106"/>
                    </a:cxn>
                    <a:cxn ang="0">
                      <a:pos x="64" y="84"/>
                    </a:cxn>
                    <a:cxn ang="0">
                      <a:pos x="76" y="66"/>
                    </a:cxn>
                    <a:cxn ang="0">
                      <a:pos x="110" y="40"/>
                    </a:cxn>
                    <a:cxn ang="0">
                      <a:pos x="132" y="36"/>
                    </a:cxn>
                    <a:cxn ang="0">
                      <a:pos x="140" y="28"/>
                    </a:cxn>
                    <a:cxn ang="0">
                      <a:pos x="176" y="24"/>
                    </a:cxn>
                    <a:cxn ang="0">
                      <a:pos x="210" y="20"/>
                    </a:cxn>
                    <a:cxn ang="0">
                      <a:pos x="230" y="8"/>
                    </a:cxn>
                    <a:cxn ang="0">
                      <a:pos x="250" y="0"/>
                    </a:cxn>
                    <a:cxn ang="0">
                      <a:pos x="266" y="0"/>
                    </a:cxn>
                    <a:cxn ang="0">
                      <a:pos x="276" y="6"/>
                    </a:cxn>
                    <a:cxn ang="0">
                      <a:pos x="272" y="18"/>
                    </a:cxn>
                    <a:cxn ang="0">
                      <a:pos x="254" y="30"/>
                    </a:cxn>
                    <a:cxn ang="0">
                      <a:pos x="222" y="40"/>
                    </a:cxn>
                    <a:cxn ang="0">
                      <a:pos x="166" y="50"/>
                    </a:cxn>
                    <a:cxn ang="0">
                      <a:pos x="136" y="74"/>
                    </a:cxn>
                    <a:cxn ang="0">
                      <a:pos x="122" y="80"/>
                    </a:cxn>
                    <a:cxn ang="0">
                      <a:pos x="110" y="82"/>
                    </a:cxn>
                    <a:cxn ang="0">
                      <a:pos x="110" y="94"/>
                    </a:cxn>
                    <a:cxn ang="0">
                      <a:pos x="96" y="102"/>
                    </a:cxn>
                    <a:cxn ang="0">
                      <a:pos x="86" y="116"/>
                    </a:cxn>
                    <a:cxn ang="0">
                      <a:pos x="64" y="140"/>
                    </a:cxn>
                    <a:cxn ang="0">
                      <a:pos x="62" y="166"/>
                    </a:cxn>
                    <a:cxn ang="0">
                      <a:pos x="72" y="174"/>
                    </a:cxn>
                    <a:cxn ang="0">
                      <a:pos x="74" y="184"/>
                    </a:cxn>
                    <a:cxn ang="0">
                      <a:pos x="88" y="196"/>
                    </a:cxn>
                  </a:cxnLst>
                  <a:rect l="0" t="0" r="r" b="b"/>
                  <a:pathLst>
                    <a:path w="276" h="196">
                      <a:moveTo>
                        <a:pt x="88" y="196"/>
                      </a:moveTo>
                      <a:lnTo>
                        <a:pt x="36" y="194"/>
                      </a:lnTo>
                      <a:lnTo>
                        <a:pt x="36" y="182"/>
                      </a:lnTo>
                      <a:lnTo>
                        <a:pt x="30" y="176"/>
                      </a:lnTo>
                      <a:lnTo>
                        <a:pt x="20" y="182"/>
                      </a:lnTo>
                      <a:lnTo>
                        <a:pt x="10" y="176"/>
                      </a:lnTo>
                      <a:lnTo>
                        <a:pt x="0" y="166"/>
                      </a:lnTo>
                      <a:lnTo>
                        <a:pt x="0" y="154"/>
                      </a:lnTo>
                      <a:lnTo>
                        <a:pt x="12" y="150"/>
                      </a:lnTo>
                      <a:lnTo>
                        <a:pt x="20" y="142"/>
                      </a:lnTo>
                      <a:lnTo>
                        <a:pt x="20" y="132"/>
                      </a:lnTo>
                      <a:lnTo>
                        <a:pt x="34" y="118"/>
                      </a:lnTo>
                      <a:lnTo>
                        <a:pt x="44" y="116"/>
                      </a:lnTo>
                      <a:lnTo>
                        <a:pt x="48" y="108"/>
                      </a:lnTo>
                      <a:lnTo>
                        <a:pt x="38" y="106"/>
                      </a:lnTo>
                      <a:lnTo>
                        <a:pt x="64" y="84"/>
                      </a:lnTo>
                      <a:lnTo>
                        <a:pt x="76" y="66"/>
                      </a:lnTo>
                      <a:lnTo>
                        <a:pt x="110" y="40"/>
                      </a:lnTo>
                      <a:lnTo>
                        <a:pt x="132" y="36"/>
                      </a:lnTo>
                      <a:lnTo>
                        <a:pt x="140" y="28"/>
                      </a:lnTo>
                      <a:lnTo>
                        <a:pt x="176" y="24"/>
                      </a:lnTo>
                      <a:lnTo>
                        <a:pt x="210" y="20"/>
                      </a:lnTo>
                      <a:lnTo>
                        <a:pt x="230" y="8"/>
                      </a:lnTo>
                      <a:lnTo>
                        <a:pt x="250" y="0"/>
                      </a:lnTo>
                      <a:lnTo>
                        <a:pt x="266" y="0"/>
                      </a:lnTo>
                      <a:lnTo>
                        <a:pt x="276" y="6"/>
                      </a:lnTo>
                      <a:lnTo>
                        <a:pt x="272" y="18"/>
                      </a:lnTo>
                      <a:lnTo>
                        <a:pt x="254" y="30"/>
                      </a:lnTo>
                      <a:lnTo>
                        <a:pt x="222" y="40"/>
                      </a:lnTo>
                      <a:lnTo>
                        <a:pt x="166" y="50"/>
                      </a:lnTo>
                      <a:lnTo>
                        <a:pt x="136" y="74"/>
                      </a:lnTo>
                      <a:lnTo>
                        <a:pt x="122" y="80"/>
                      </a:lnTo>
                      <a:lnTo>
                        <a:pt x="110" y="82"/>
                      </a:lnTo>
                      <a:lnTo>
                        <a:pt x="110" y="94"/>
                      </a:lnTo>
                      <a:lnTo>
                        <a:pt x="96" y="102"/>
                      </a:lnTo>
                      <a:lnTo>
                        <a:pt x="86" y="116"/>
                      </a:lnTo>
                      <a:lnTo>
                        <a:pt x="64" y="140"/>
                      </a:lnTo>
                      <a:lnTo>
                        <a:pt x="62" y="166"/>
                      </a:lnTo>
                      <a:lnTo>
                        <a:pt x="72" y="174"/>
                      </a:lnTo>
                      <a:lnTo>
                        <a:pt x="74" y="184"/>
                      </a:lnTo>
                      <a:lnTo>
                        <a:pt x="88" y="196"/>
                      </a:lnTo>
                      <a:close/>
                    </a:path>
                  </a:pathLst>
                </a:custGeom>
                <a:solidFill>
                  <a:srgbClr val="687A8B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31" name="Freeform 204">
                  <a:extLst>
                    <a:ext uri="{FF2B5EF4-FFF2-40B4-BE49-F238E27FC236}">
                      <a16:creationId xmlns:a16="http://schemas.microsoft.com/office/drawing/2014/main" xmlns="" id="{A414161A-A22C-0141-A6DC-9900A2448C2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198644" y="2535112"/>
                  <a:ext cx="203200" cy="76986"/>
                </a:xfrm>
                <a:custGeom>
                  <a:avLst/>
                  <a:gdLst/>
                  <a:ahLst/>
                  <a:cxnLst>
                    <a:cxn ang="0">
                      <a:pos x="38" y="42"/>
                    </a:cxn>
                    <a:cxn ang="0">
                      <a:pos x="26" y="44"/>
                    </a:cxn>
                    <a:cxn ang="0">
                      <a:pos x="2" y="32"/>
                    </a:cxn>
                    <a:cxn ang="0">
                      <a:pos x="0" y="20"/>
                    </a:cxn>
                    <a:cxn ang="0">
                      <a:pos x="6" y="6"/>
                    </a:cxn>
                    <a:cxn ang="0">
                      <a:pos x="18" y="0"/>
                    </a:cxn>
                    <a:cxn ang="0">
                      <a:pos x="30" y="0"/>
                    </a:cxn>
                    <a:cxn ang="0">
                      <a:pos x="46" y="8"/>
                    </a:cxn>
                    <a:cxn ang="0">
                      <a:pos x="58" y="16"/>
                    </a:cxn>
                    <a:cxn ang="0">
                      <a:pos x="64" y="4"/>
                    </a:cxn>
                    <a:cxn ang="0">
                      <a:pos x="76" y="4"/>
                    </a:cxn>
                    <a:cxn ang="0">
                      <a:pos x="86" y="10"/>
                    </a:cxn>
                    <a:cxn ang="0">
                      <a:pos x="100" y="8"/>
                    </a:cxn>
                    <a:cxn ang="0">
                      <a:pos x="120" y="14"/>
                    </a:cxn>
                    <a:cxn ang="0">
                      <a:pos x="128" y="20"/>
                    </a:cxn>
                    <a:cxn ang="0">
                      <a:pos x="120" y="32"/>
                    </a:cxn>
                    <a:cxn ang="0">
                      <a:pos x="104" y="36"/>
                    </a:cxn>
                    <a:cxn ang="0">
                      <a:pos x="92" y="32"/>
                    </a:cxn>
                    <a:cxn ang="0">
                      <a:pos x="86" y="24"/>
                    </a:cxn>
                    <a:cxn ang="0">
                      <a:pos x="90" y="14"/>
                    </a:cxn>
                    <a:cxn ang="0">
                      <a:pos x="78" y="16"/>
                    </a:cxn>
                    <a:cxn ang="0">
                      <a:pos x="80" y="24"/>
                    </a:cxn>
                    <a:cxn ang="0">
                      <a:pos x="84" y="30"/>
                    </a:cxn>
                    <a:cxn ang="0">
                      <a:pos x="88" y="38"/>
                    </a:cxn>
                    <a:cxn ang="0">
                      <a:pos x="78" y="38"/>
                    </a:cxn>
                    <a:cxn ang="0">
                      <a:pos x="62" y="36"/>
                    </a:cxn>
                    <a:cxn ang="0">
                      <a:pos x="48" y="36"/>
                    </a:cxn>
                    <a:cxn ang="0">
                      <a:pos x="38" y="34"/>
                    </a:cxn>
                    <a:cxn ang="0">
                      <a:pos x="38" y="42"/>
                    </a:cxn>
                  </a:cxnLst>
                  <a:rect l="0" t="0" r="r" b="b"/>
                  <a:pathLst>
                    <a:path w="128" h="44">
                      <a:moveTo>
                        <a:pt x="38" y="42"/>
                      </a:moveTo>
                      <a:lnTo>
                        <a:pt x="26" y="44"/>
                      </a:lnTo>
                      <a:lnTo>
                        <a:pt x="2" y="32"/>
                      </a:lnTo>
                      <a:lnTo>
                        <a:pt x="0" y="20"/>
                      </a:ln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30" y="0"/>
                      </a:lnTo>
                      <a:lnTo>
                        <a:pt x="46" y="8"/>
                      </a:lnTo>
                      <a:lnTo>
                        <a:pt x="58" y="16"/>
                      </a:lnTo>
                      <a:lnTo>
                        <a:pt x="64" y="4"/>
                      </a:lnTo>
                      <a:lnTo>
                        <a:pt x="76" y="4"/>
                      </a:lnTo>
                      <a:lnTo>
                        <a:pt x="86" y="10"/>
                      </a:lnTo>
                      <a:lnTo>
                        <a:pt x="100" y="8"/>
                      </a:lnTo>
                      <a:lnTo>
                        <a:pt x="120" y="14"/>
                      </a:lnTo>
                      <a:lnTo>
                        <a:pt x="128" y="20"/>
                      </a:lnTo>
                      <a:lnTo>
                        <a:pt x="120" y="32"/>
                      </a:lnTo>
                      <a:lnTo>
                        <a:pt x="104" y="36"/>
                      </a:lnTo>
                      <a:lnTo>
                        <a:pt x="92" y="32"/>
                      </a:lnTo>
                      <a:lnTo>
                        <a:pt x="86" y="24"/>
                      </a:lnTo>
                      <a:lnTo>
                        <a:pt x="90" y="14"/>
                      </a:lnTo>
                      <a:lnTo>
                        <a:pt x="78" y="16"/>
                      </a:lnTo>
                      <a:lnTo>
                        <a:pt x="80" y="24"/>
                      </a:lnTo>
                      <a:lnTo>
                        <a:pt x="84" y="30"/>
                      </a:lnTo>
                      <a:lnTo>
                        <a:pt x="88" y="38"/>
                      </a:lnTo>
                      <a:lnTo>
                        <a:pt x="78" y="38"/>
                      </a:lnTo>
                      <a:lnTo>
                        <a:pt x="62" y="36"/>
                      </a:lnTo>
                      <a:lnTo>
                        <a:pt x="48" y="36"/>
                      </a:lnTo>
                      <a:lnTo>
                        <a:pt x="38" y="34"/>
                      </a:lnTo>
                      <a:lnTo>
                        <a:pt x="38" y="42"/>
                      </a:lnTo>
                      <a:close/>
                    </a:path>
                  </a:pathLst>
                </a:custGeom>
                <a:solidFill>
                  <a:srgbClr val="687A8B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32" name="Freeform 205">
                  <a:extLst>
                    <a:ext uri="{FF2B5EF4-FFF2-40B4-BE49-F238E27FC236}">
                      <a16:creationId xmlns:a16="http://schemas.microsoft.com/office/drawing/2014/main" xmlns="" id="{EB8964CD-B8AA-1D46-A5E6-221B64C8888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427244" y="2570106"/>
                  <a:ext cx="117475" cy="41992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6" y="4"/>
                    </a:cxn>
                    <a:cxn ang="0">
                      <a:pos x="36" y="4"/>
                    </a:cxn>
                    <a:cxn ang="0">
                      <a:pos x="50" y="8"/>
                    </a:cxn>
                    <a:cxn ang="0">
                      <a:pos x="68" y="10"/>
                    </a:cxn>
                    <a:cxn ang="0">
                      <a:pos x="74" y="14"/>
                    </a:cxn>
                    <a:cxn ang="0">
                      <a:pos x="60" y="20"/>
                    </a:cxn>
                    <a:cxn ang="0">
                      <a:pos x="48" y="24"/>
                    </a:cxn>
                    <a:cxn ang="0">
                      <a:pos x="36" y="24"/>
                    </a:cxn>
                    <a:cxn ang="0">
                      <a:pos x="20" y="20"/>
                    </a:cxn>
                    <a:cxn ang="0">
                      <a:pos x="4" y="16"/>
                    </a:cxn>
                    <a:cxn ang="0">
                      <a:pos x="0" y="8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74" h="24">
                      <a:moveTo>
                        <a:pt x="6" y="0"/>
                      </a:moveTo>
                      <a:lnTo>
                        <a:pt x="16" y="4"/>
                      </a:lnTo>
                      <a:lnTo>
                        <a:pt x="36" y="4"/>
                      </a:lnTo>
                      <a:lnTo>
                        <a:pt x="50" y="8"/>
                      </a:lnTo>
                      <a:lnTo>
                        <a:pt x="68" y="10"/>
                      </a:lnTo>
                      <a:lnTo>
                        <a:pt x="74" y="14"/>
                      </a:lnTo>
                      <a:lnTo>
                        <a:pt x="60" y="20"/>
                      </a:lnTo>
                      <a:lnTo>
                        <a:pt x="48" y="24"/>
                      </a:lnTo>
                      <a:lnTo>
                        <a:pt x="36" y="24"/>
                      </a:lnTo>
                      <a:lnTo>
                        <a:pt x="20" y="20"/>
                      </a:lnTo>
                      <a:lnTo>
                        <a:pt x="4" y="16"/>
                      </a:lnTo>
                      <a:lnTo>
                        <a:pt x="0" y="8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687A8B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33" name="Freeform 206">
                  <a:extLst>
                    <a:ext uri="{FF2B5EF4-FFF2-40B4-BE49-F238E27FC236}">
                      <a16:creationId xmlns:a16="http://schemas.microsoft.com/office/drawing/2014/main" xmlns="" id="{CC545D0F-B000-104C-92C8-1C411404FA3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9246394" y="2773068"/>
                  <a:ext cx="92075" cy="41992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24"/>
                    </a:cxn>
                    <a:cxn ang="0">
                      <a:pos x="10" y="24"/>
                    </a:cxn>
                    <a:cxn ang="0">
                      <a:pos x="24" y="24"/>
                    </a:cxn>
                    <a:cxn ang="0">
                      <a:pos x="46" y="20"/>
                    </a:cxn>
                    <a:cxn ang="0">
                      <a:pos x="58" y="18"/>
                    </a:cxn>
                    <a:cxn ang="0">
                      <a:pos x="58" y="8"/>
                    </a:cxn>
                    <a:cxn ang="0">
                      <a:pos x="48" y="4"/>
                    </a:cxn>
                    <a:cxn ang="0">
                      <a:pos x="36" y="0"/>
                    </a:cxn>
                    <a:cxn ang="0">
                      <a:pos x="22" y="2"/>
                    </a:cxn>
                    <a:cxn ang="0">
                      <a:pos x="14" y="8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58" h="24">
                      <a:moveTo>
                        <a:pt x="0" y="16"/>
                      </a:moveTo>
                      <a:lnTo>
                        <a:pt x="2" y="24"/>
                      </a:lnTo>
                      <a:lnTo>
                        <a:pt x="10" y="24"/>
                      </a:lnTo>
                      <a:lnTo>
                        <a:pt x="24" y="24"/>
                      </a:lnTo>
                      <a:lnTo>
                        <a:pt x="46" y="20"/>
                      </a:lnTo>
                      <a:lnTo>
                        <a:pt x="58" y="18"/>
                      </a:lnTo>
                      <a:lnTo>
                        <a:pt x="58" y="8"/>
                      </a:lnTo>
                      <a:lnTo>
                        <a:pt x="48" y="4"/>
                      </a:lnTo>
                      <a:lnTo>
                        <a:pt x="36" y="0"/>
                      </a:lnTo>
                      <a:lnTo>
                        <a:pt x="22" y="2"/>
                      </a:lnTo>
                      <a:lnTo>
                        <a:pt x="14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687A8B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34" name="Freeform 207">
                  <a:extLst>
                    <a:ext uri="{FF2B5EF4-FFF2-40B4-BE49-F238E27FC236}">
                      <a16:creationId xmlns:a16="http://schemas.microsoft.com/office/drawing/2014/main" xmlns="" id="{387728CF-F5B6-4C4C-BF61-CB10ACA8436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316119" y="3535927"/>
                  <a:ext cx="66675" cy="304444"/>
                </a:xfrm>
                <a:custGeom>
                  <a:avLst/>
                  <a:gdLst/>
                  <a:ahLst/>
                  <a:cxnLst>
                    <a:cxn ang="0">
                      <a:pos x="0" y="166"/>
                    </a:cxn>
                    <a:cxn ang="0">
                      <a:pos x="6" y="174"/>
                    </a:cxn>
                    <a:cxn ang="0">
                      <a:pos x="10" y="160"/>
                    </a:cxn>
                    <a:cxn ang="0">
                      <a:pos x="18" y="162"/>
                    </a:cxn>
                    <a:cxn ang="0">
                      <a:pos x="24" y="170"/>
                    </a:cxn>
                    <a:cxn ang="0">
                      <a:pos x="26" y="162"/>
                    </a:cxn>
                    <a:cxn ang="0">
                      <a:pos x="22" y="154"/>
                    </a:cxn>
                    <a:cxn ang="0">
                      <a:pos x="14" y="144"/>
                    </a:cxn>
                    <a:cxn ang="0">
                      <a:pos x="10" y="134"/>
                    </a:cxn>
                    <a:cxn ang="0">
                      <a:pos x="14" y="126"/>
                    </a:cxn>
                    <a:cxn ang="0">
                      <a:pos x="18" y="114"/>
                    </a:cxn>
                    <a:cxn ang="0">
                      <a:pos x="22" y="108"/>
                    </a:cxn>
                    <a:cxn ang="0">
                      <a:pos x="30" y="106"/>
                    </a:cxn>
                    <a:cxn ang="0">
                      <a:pos x="42" y="116"/>
                    </a:cxn>
                    <a:cxn ang="0">
                      <a:pos x="42" y="104"/>
                    </a:cxn>
                    <a:cxn ang="0">
                      <a:pos x="32" y="88"/>
                    </a:cxn>
                    <a:cxn ang="0">
                      <a:pos x="28" y="62"/>
                    </a:cxn>
                    <a:cxn ang="0">
                      <a:pos x="24" y="42"/>
                    </a:cxn>
                    <a:cxn ang="0">
                      <a:pos x="22" y="26"/>
                    </a:cxn>
                    <a:cxn ang="0">
                      <a:pos x="20" y="12"/>
                    </a:cxn>
                    <a:cxn ang="0">
                      <a:pos x="16" y="0"/>
                    </a:cxn>
                    <a:cxn ang="0">
                      <a:pos x="12" y="6"/>
                    </a:cxn>
                    <a:cxn ang="0">
                      <a:pos x="12" y="16"/>
                    </a:cxn>
                    <a:cxn ang="0">
                      <a:pos x="2" y="20"/>
                    </a:cxn>
                    <a:cxn ang="0">
                      <a:pos x="2" y="36"/>
                    </a:cxn>
                    <a:cxn ang="0">
                      <a:pos x="2" y="50"/>
                    </a:cxn>
                    <a:cxn ang="0">
                      <a:pos x="2" y="62"/>
                    </a:cxn>
                    <a:cxn ang="0">
                      <a:pos x="8" y="70"/>
                    </a:cxn>
                    <a:cxn ang="0">
                      <a:pos x="6" y="82"/>
                    </a:cxn>
                    <a:cxn ang="0">
                      <a:pos x="6" y="102"/>
                    </a:cxn>
                    <a:cxn ang="0">
                      <a:pos x="6" y="126"/>
                    </a:cxn>
                    <a:cxn ang="0">
                      <a:pos x="6" y="146"/>
                    </a:cxn>
                    <a:cxn ang="0">
                      <a:pos x="6" y="158"/>
                    </a:cxn>
                    <a:cxn ang="0">
                      <a:pos x="0" y="166"/>
                    </a:cxn>
                  </a:cxnLst>
                  <a:rect l="0" t="0" r="r" b="b"/>
                  <a:pathLst>
                    <a:path w="42" h="174">
                      <a:moveTo>
                        <a:pt x="0" y="166"/>
                      </a:moveTo>
                      <a:lnTo>
                        <a:pt x="6" y="174"/>
                      </a:lnTo>
                      <a:lnTo>
                        <a:pt x="10" y="160"/>
                      </a:lnTo>
                      <a:lnTo>
                        <a:pt x="18" y="162"/>
                      </a:lnTo>
                      <a:lnTo>
                        <a:pt x="24" y="170"/>
                      </a:lnTo>
                      <a:lnTo>
                        <a:pt x="26" y="162"/>
                      </a:lnTo>
                      <a:lnTo>
                        <a:pt x="22" y="154"/>
                      </a:lnTo>
                      <a:lnTo>
                        <a:pt x="14" y="144"/>
                      </a:lnTo>
                      <a:lnTo>
                        <a:pt x="10" y="134"/>
                      </a:lnTo>
                      <a:lnTo>
                        <a:pt x="14" y="126"/>
                      </a:lnTo>
                      <a:lnTo>
                        <a:pt x="18" y="114"/>
                      </a:lnTo>
                      <a:lnTo>
                        <a:pt x="22" y="108"/>
                      </a:lnTo>
                      <a:lnTo>
                        <a:pt x="30" y="106"/>
                      </a:lnTo>
                      <a:lnTo>
                        <a:pt x="42" y="116"/>
                      </a:lnTo>
                      <a:lnTo>
                        <a:pt x="42" y="104"/>
                      </a:lnTo>
                      <a:lnTo>
                        <a:pt x="32" y="88"/>
                      </a:lnTo>
                      <a:lnTo>
                        <a:pt x="28" y="62"/>
                      </a:lnTo>
                      <a:lnTo>
                        <a:pt x="24" y="42"/>
                      </a:lnTo>
                      <a:lnTo>
                        <a:pt x="22" y="26"/>
                      </a:lnTo>
                      <a:lnTo>
                        <a:pt x="20" y="12"/>
                      </a:lnTo>
                      <a:lnTo>
                        <a:pt x="16" y="0"/>
                      </a:lnTo>
                      <a:lnTo>
                        <a:pt x="12" y="6"/>
                      </a:lnTo>
                      <a:lnTo>
                        <a:pt x="12" y="16"/>
                      </a:lnTo>
                      <a:lnTo>
                        <a:pt x="2" y="20"/>
                      </a:lnTo>
                      <a:lnTo>
                        <a:pt x="2" y="36"/>
                      </a:lnTo>
                      <a:lnTo>
                        <a:pt x="2" y="50"/>
                      </a:lnTo>
                      <a:lnTo>
                        <a:pt x="2" y="62"/>
                      </a:lnTo>
                      <a:lnTo>
                        <a:pt x="8" y="70"/>
                      </a:lnTo>
                      <a:lnTo>
                        <a:pt x="6" y="82"/>
                      </a:lnTo>
                      <a:lnTo>
                        <a:pt x="6" y="102"/>
                      </a:lnTo>
                      <a:lnTo>
                        <a:pt x="6" y="126"/>
                      </a:lnTo>
                      <a:lnTo>
                        <a:pt x="6" y="146"/>
                      </a:lnTo>
                      <a:lnTo>
                        <a:pt x="6" y="158"/>
                      </a:lnTo>
                      <a:lnTo>
                        <a:pt x="0" y="166"/>
                      </a:lnTo>
                      <a:close/>
                    </a:path>
                  </a:pathLst>
                </a:custGeom>
                <a:solidFill>
                  <a:srgbClr val="687A8B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35" name="Freeform 208">
                  <a:extLst>
                    <a:ext uri="{FF2B5EF4-FFF2-40B4-BE49-F238E27FC236}">
                      <a16:creationId xmlns:a16="http://schemas.microsoft.com/office/drawing/2014/main" xmlns="" id="{B95833A1-35DE-A243-B768-E48EEE7445F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871369" y="4046833"/>
                  <a:ext cx="38100" cy="34994"/>
                </a:xfrm>
                <a:custGeom>
                  <a:avLst/>
                  <a:gdLst/>
                  <a:ahLst/>
                  <a:cxnLst>
                    <a:cxn ang="0">
                      <a:pos x="22" y="20"/>
                    </a:cxn>
                    <a:cxn ang="0">
                      <a:pos x="14" y="16"/>
                    </a:cxn>
                    <a:cxn ang="0">
                      <a:pos x="8" y="12"/>
                    </a:cxn>
                    <a:cxn ang="0">
                      <a:pos x="0" y="4"/>
                    </a:cxn>
                    <a:cxn ang="0">
                      <a:pos x="2" y="0"/>
                    </a:cxn>
                    <a:cxn ang="0">
                      <a:pos x="10" y="0"/>
                    </a:cxn>
                    <a:cxn ang="0">
                      <a:pos x="16" y="4"/>
                    </a:cxn>
                    <a:cxn ang="0">
                      <a:pos x="22" y="6"/>
                    </a:cxn>
                    <a:cxn ang="0">
                      <a:pos x="24" y="14"/>
                    </a:cxn>
                    <a:cxn ang="0">
                      <a:pos x="22" y="20"/>
                    </a:cxn>
                  </a:cxnLst>
                  <a:rect l="0" t="0" r="r" b="b"/>
                  <a:pathLst>
                    <a:path w="24" h="20">
                      <a:moveTo>
                        <a:pt x="22" y="20"/>
                      </a:moveTo>
                      <a:lnTo>
                        <a:pt x="14" y="16"/>
                      </a:lnTo>
                      <a:lnTo>
                        <a:pt x="8" y="12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10" y="0"/>
                      </a:lnTo>
                      <a:lnTo>
                        <a:pt x="16" y="4"/>
                      </a:lnTo>
                      <a:lnTo>
                        <a:pt x="22" y="6"/>
                      </a:lnTo>
                      <a:lnTo>
                        <a:pt x="24" y="14"/>
                      </a:lnTo>
                      <a:lnTo>
                        <a:pt x="22" y="2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</p:grpSp>
          <p:grpSp>
            <p:nvGrpSpPr>
              <p:cNvPr id="146" name="Middle East">
                <a:extLst>
                  <a:ext uri="{FF2B5EF4-FFF2-40B4-BE49-F238E27FC236}">
                    <a16:creationId xmlns:a16="http://schemas.microsoft.com/office/drawing/2014/main" xmlns="" id="{58788458-8FD4-B940-AD12-4781786554C1}"/>
                  </a:ext>
                </a:extLst>
              </p:cNvPr>
              <p:cNvGrpSpPr/>
              <p:nvPr/>
            </p:nvGrpSpPr>
            <p:grpSpPr bwMode="gray">
              <a:xfrm>
                <a:off x="3243674" y="4649853"/>
                <a:ext cx="2128005" cy="888677"/>
                <a:chOff x="5576634" y="3937127"/>
                <a:chExt cx="1127125" cy="447675"/>
              </a:xfrm>
              <a:solidFill>
                <a:srgbClr val="D5D1C5"/>
              </a:solidFill>
            </p:grpSpPr>
            <p:sp>
              <p:nvSpPr>
                <p:cNvPr id="215" name="Freeform 210">
                  <a:extLst>
                    <a:ext uri="{FF2B5EF4-FFF2-40B4-BE49-F238E27FC236}">
                      <a16:creationId xmlns:a16="http://schemas.microsoft.com/office/drawing/2014/main" xmlns="" id="{733154B9-83ED-8940-BB38-68E9A00D560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576634" y="4060952"/>
                  <a:ext cx="47625" cy="25400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6" y="4"/>
                    </a:cxn>
                    <a:cxn ang="0">
                      <a:pos x="24" y="4"/>
                    </a:cxn>
                    <a:cxn ang="0">
                      <a:pos x="30" y="0"/>
                    </a:cxn>
                    <a:cxn ang="0">
                      <a:pos x="22" y="8"/>
                    </a:cxn>
                    <a:cxn ang="0">
                      <a:pos x="18" y="12"/>
                    </a:cxn>
                    <a:cxn ang="0">
                      <a:pos x="12" y="16"/>
                    </a:cxn>
                    <a:cxn ang="0">
                      <a:pos x="4" y="16"/>
                    </a:cxn>
                    <a:cxn ang="0">
                      <a:pos x="0" y="12"/>
                    </a:cxn>
                    <a:cxn ang="0">
                      <a:pos x="0" y="6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30" h="16">
                      <a:moveTo>
                        <a:pt x="8" y="6"/>
                      </a:moveTo>
                      <a:lnTo>
                        <a:pt x="16" y="4"/>
                      </a:lnTo>
                      <a:lnTo>
                        <a:pt x="24" y="4"/>
                      </a:lnTo>
                      <a:lnTo>
                        <a:pt x="30" y="0"/>
                      </a:lnTo>
                      <a:lnTo>
                        <a:pt x="22" y="8"/>
                      </a:lnTo>
                      <a:lnTo>
                        <a:pt x="18" y="12"/>
                      </a:lnTo>
                      <a:lnTo>
                        <a:pt x="12" y="16"/>
                      </a:lnTo>
                      <a:lnTo>
                        <a:pt x="4" y="16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16" name="Freeform 220">
                  <a:extLst>
                    <a:ext uri="{FF2B5EF4-FFF2-40B4-BE49-F238E27FC236}">
                      <a16:creationId xmlns:a16="http://schemas.microsoft.com/office/drawing/2014/main" xmlns="" id="{387D8D08-C27D-6B4A-981D-E75705444E7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868734" y="3937127"/>
                  <a:ext cx="485775" cy="409575"/>
                </a:xfrm>
                <a:custGeom>
                  <a:avLst/>
                  <a:gdLst/>
                  <a:ahLst/>
                  <a:cxnLst>
                    <a:cxn ang="0">
                      <a:pos x="80" y="38"/>
                    </a:cxn>
                    <a:cxn ang="0">
                      <a:pos x="112" y="56"/>
                    </a:cxn>
                    <a:cxn ang="0">
                      <a:pos x="156" y="48"/>
                    </a:cxn>
                    <a:cxn ang="0">
                      <a:pos x="204" y="28"/>
                    </a:cxn>
                    <a:cxn ang="0">
                      <a:pos x="256" y="52"/>
                    </a:cxn>
                    <a:cxn ang="0">
                      <a:pos x="274" y="78"/>
                    </a:cxn>
                    <a:cxn ang="0">
                      <a:pos x="262" y="126"/>
                    </a:cxn>
                    <a:cxn ang="0">
                      <a:pos x="282" y="150"/>
                    </a:cxn>
                    <a:cxn ang="0">
                      <a:pos x="266" y="176"/>
                    </a:cxn>
                    <a:cxn ang="0">
                      <a:pos x="286" y="202"/>
                    </a:cxn>
                    <a:cxn ang="0">
                      <a:pos x="298" y="224"/>
                    </a:cxn>
                    <a:cxn ang="0">
                      <a:pos x="306" y="232"/>
                    </a:cxn>
                    <a:cxn ang="0">
                      <a:pos x="278" y="242"/>
                    </a:cxn>
                    <a:cxn ang="0">
                      <a:pos x="236" y="254"/>
                    </a:cxn>
                    <a:cxn ang="0">
                      <a:pos x="206" y="230"/>
                    </a:cxn>
                    <a:cxn ang="0">
                      <a:pos x="188" y="224"/>
                    </a:cxn>
                    <a:cxn ang="0">
                      <a:pos x="164" y="234"/>
                    </a:cxn>
                    <a:cxn ang="0">
                      <a:pos x="118" y="206"/>
                    </a:cxn>
                    <a:cxn ang="0">
                      <a:pos x="98" y="176"/>
                    </a:cxn>
                    <a:cxn ang="0">
                      <a:pos x="70" y="176"/>
                    </a:cxn>
                    <a:cxn ang="0">
                      <a:pos x="62" y="166"/>
                    </a:cxn>
                    <a:cxn ang="0">
                      <a:pos x="60" y="140"/>
                    </a:cxn>
                    <a:cxn ang="0">
                      <a:pos x="38" y="126"/>
                    </a:cxn>
                    <a:cxn ang="0">
                      <a:pos x="26" y="90"/>
                    </a:cxn>
                    <a:cxn ang="0">
                      <a:pos x="30" y="78"/>
                    </a:cxn>
                    <a:cxn ang="0">
                      <a:pos x="26" y="70"/>
                    </a:cxn>
                    <a:cxn ang="0">
                      <a:pos x="10" y="44"/>
                    </a:cxn>
                    <a:cxn ang="0">
                      <a:pos x="4" y="24"/>
                    </a:cxn>
                    <a:cxn ang="0">
                      <a:pos x="0" y="8"/>
                    </a:cxn>
                    <a:cxn ang="0">
                      <a:pos x="10" y="2"/>
                    </a:cxn>
                    <a:cxn ang="0">
                      <a:pos x="32" y="18"/>
                    </a:cxn>
                    <a:cxn ang="0">
                      <a:pos x="42" y="14"/>
                    </a:cxn>
                    <a:cxn ang="0">
                      <a:pos x="60" y="0"/>
                    </a:cxn>
                    <a:cxn ang="0">
                      <a:pos x="64" y="10"/>
                    </a:cxn>
                    <a:cxn ang="0">
                      <a:pos x="62" y="18"/>
                    </a:cxn>
                    <a:cxn ang="0">
                      <a:pos x="76" y="24"/>
                    </a:cxn>
                  </a:cxnLst>
                  <a:rect l="0" t="0" r="r" b="b"/>
                  <a:pathLst>
                    <a:path w="306" h="258">
                      <a:moveTo>
                        <a:pt x="76" y="24"/>
                      </a:moveTo>
                      <a:lnTo>
                        <a:pt x="80" y="38"/>
                      </a:lnTo>
                      <a:lnTo>
                        <a:pt x="100" y="48"/>
                      </a:lnTo>
                      <a:lnTo>
                        <a:pt x="112" y="56"/>
                      </a:lnTo>
                      <a:lnTo>
                        <a:pt x="142" y="56"/>
                      </a:lnTo>
                      <a:lnTo>
                        <a:pt x="156" y="48"/>
                      </a:lnTo>
                      <a:lnTo>
                        <a:pt x="178" y="32"/>
                      </a:lnTo>
                      <a:lnTo>
                        <a:pt x="204" y="28"/>
                      </a:lnTo>
                      <a:lnTo>
                        <a:pt x="226" y="36"/>
                      </a:lnTo>
                      <a:lnTo>
                        <a:pt x="256" y="52"/>
                      </a:lnTo>
                      <a:lnTo>
                        <a:pt x="272" y="56"/>
                      </a:lnTo>
                      <a:lnTo>
                        <a:pt x="274" y="78"/>
                      </a:lnTo>
                      <a:lnTo>
                        <a:pt x="264" y="98"/>
                      </a:lnTo>
                      <a:lnTo>
                        <a:pt x="262" y="126"/>
                      </a:lnTo>
                      <a:lnTo>
                        <a:pt x="268" y="150"/>
                      </a:lnTo>
                      <a:lnTo>
                        <a:pt x="282" y="150"/>
                      </a:lnTo>
                      <a:lnTo>
                        <a:pt x="280" y="162"/>
                      </a:lnTo>
                      <a:lnTo>
                        <a:pt x="266" y="176"/>
                      </a:lnTo>
                      <a:lnTo>
                        <a:pt x="272" y="186"/>
                      </a:lnTo>
                      <a:lnTo>
                        <a:pt x="286" y="202"/>
                      </a:lnTo>
                      <a:lnTo>
                        <a:pt x="298" y="212"/>
                      </a:lnTo>
                      <a:lnTo>
                        <a:pt x="298" y="224"/>
                      </a:lnTo>
                      <a:lnTo>
                        <a:pt x="306" y="224"/>
                      </a:lnTo>
                      <a:lnTo>
                        <a:pt x="306" y="232"/>
                      </a:lnTo>
                      <a:lnTo>
                        <a:pt x="292" y="234"/>
                      </a:lnTo>
                      <a:lnTo>
                        <a:pt x="278" y="242"/>
                      </a:lnTo>
                      <a:lnTo>
                        <a:pt x="278" y="258"/>
                      </a:lnTo>
                      <a:lnTo>
                        <a:pt x="236" y="254"/>
                      </a:lnTo>
                      <a:lnTo>
                        <a:pt x="208" y="246"/>
                      </a:lnTo>
                      <a:lnTo>
                        <a:pt x="206" y="230"/>
                      </a:lnTo>
                      <a:lnTo>
                        <a:pt x="196" y="222"/>
                      </a:lnTo>
                      <a:lnTo>
                        <a:pt x="188" y="224"/>
                      </a:lnTo>
                      <a:lnTo>
                        <a:pt x="178" y="232"/>
                      </a:lnTo>
                      <a:lnTo>
                        <a:pt x="164" y="234"/>
                      </a:lnTo>
                      <a:lnTo>
                        <a:pt x="138" y="224"/>
                      </a:lnTo>
                      <a:lnTo>
                        <a:pt x="118" y="206"/>
                      </a:lnTo>
                      <a:lnTo>
                        <a:pt x="104" y="188"/>
                      </a:lnTo>
                      <a:lnTo>
                        <a:pt x="98" y="176"/>
                      </a:lnTo>
                      <a:lnTo>
                        <a:pt x="80" y="172"/>
                      </a:lnTo>
                      <a:lnTo>
                        <a:pt x="70" y="176"/>
                      </a:lnTo>
                      <a:lnTo>
                        <a:pt x="60" y="172"/>
                      </a:lnTo>
                      <a:lnTo>
                        <a:pt x="62" y="166"/>
                      </a:lnTo>
                      <a:lnTo>
                        <a:pt x="56" y="154"/>
                      </a:lnTo>
                      <a:lnTo>
                        <a:pt x="60" y="140"/>
                      </a:lnTo>
                      <a:lnTo>
                        <a:pt x="48" y="130"/>
                      </a:lnTo>
                      <a:lnTo>
                        <a:pt x="38" y="126"/>
                      </a:lnTo>
                      <a:lnTo>
                        <a:pt x="20" y="104"/>
                      </a:lnTo>
                      <a:lnTo>
                        <a:pt x="26" y="90"/>
                      </a:lnTo>
                      <a:lnTo>
                        <a:pt x="32" y="86"/>
                      </a:lnTo>
                      <a:lnTo>
                        <a:pt x="30" y="78"/>
                      </a:lnTo>
                      <a:lnTo>
                        <a:pt x="34" y="72"/>
                      </a:lnTo>
                      <a:lnTo>
                        <a:pt x="26" y="70"/>
                      </a:lnTo>
                      <a:lnTo>
                        <a:pt x="16" y="54"/>
                      </a:lnTo>
                      <a:lnTo>
                        <a:pt x="10" y="44"/>
                      </a:lnTo>
                      <a:lnTo>
                        <a:pt x="6" y="34"/>
                      </a:lnTo>
                      <a:lnTo>
                        <a:pt x="4" y="24"/>
                      </a:lnTo>
                      <a:lnTo>
                        <a:pt x="2" y="16"/>
                      </a:lnTo>
                      <a:lnTo>
                        <a:pt x="0" y="8"/>
                      </a:lnTo>
                      <a:lnTo>
                        <a:pt x="2" y="4"/>
                      </a:lnTo>
                      <a:lnTo>
                        <a:pt x="10" y="2"/>
                      </a:lnTo>
                      <a:lnTo>
                        <a:pt x="24" y="14"/>
                      </a:lnTo>
                      <a:lnTo>
                        <a:pt x="32" y="18"/>
                      </a:lnTo>
                      <a:lnTo>
                        <a:pt x="34" y="12"/>
                      </a:lnTo>
                      <a:lnTo>
                        <a:pt x="42" y="14"/>
                      </a:lnTo>
                      <a:lnTo>
                        <a:pt x="48" y="10"/>
                      </a:lnTo>
                      <a:lnTo>
                        <a:pt x="60" y="0"/>
                      </a:lnTo>
                      <a:lnTo>
                        <a:pt x="64" y="2"/>
                      </a:lnTo>
                      <a:lnTo>
                        <a:pt x="64" y="10"/>
                      </a:lnTo>
                      <a:lnTo>
                        <a:pt x="68" y="16"/>
                      </a:lnTo>
                      <a:lnTo>
                        <a:pt x="62" y="18"/>
                      </a:lnTo>
                      <a:lnTo>
                        <a:pt x="68" y="24"/>
                      </a:lnTo>
                      <a:lnTo>
                        <a:pt x="76" y="2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17" name="Freeform 221">
                  <a:extLst>
                    <a:ext uri="{FF2B5EF4-FFF2-40B4-BE49-F238E27FC236}">
                      <a16:creationId xmlns:a16="http://schemas.microsoft.com/office/drawing/2014/main" xmlns="" id="{D9228FC3-341E-0043-952C-332C5A0DC71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84659" y="3972052"/>
                  <a:ext cx="358775" cy="257175"/>
                </a:xfrm>
                <a:custGeom>
                  <a:avLst/>
                  <a:gdLst/>
                  <a:ahLst/>
                  <a:cxnLst>
                    <a:cxn ang="0">
                      <a:pos x="12" y="56"/>
                    </a:cxn>
                    <a:cxn ang="0">
                      <a:pos x="24" y="56"/>
                    </a:cxn>
                    <a:cxn ang="0">
                      <a:pos x="34" y="60"/>
                    </a:cxn>
                    <a:cxn ang="0">
                      <a:pos x="44" y="48"/>
                    </a:cxn>
                    <a:cxn ang="0">
                      <a:pos x="56" y="44"/>
                    </a:cxn>
                    <a:cxn ang="0">
                      <a:pos x="68" y="26"/>
                    </a:cxn>
                    <a:cxn ang="0">
                      <a:pos x="84" y="20"/>
                    </a:cxn>
                    <a:cxn ang="0">
                      <a:pos x="96" y="20"/>
                    </a:cxn>
                    <a:cxn ang="0">
                      <a:pos x="116" y="26"/>
                    </a:cxn>
                    <a:cxn ang="0">
                      <a:pos x="126" y="30"/>
                    </a:cxn>
                    <a:cxn ang="0">
                      <a:pos x="146" y="18"/>
                    </a:cxn>
                    <a:cxn ang="0">
                      <a:pos x="154" y="16"/>
                    </a:cxn>
                    <a:cxn ang="0">
                      <a:pos x="164" y="0"/>
                    </a:cxn>
                    <a:cxn ang="0">
                      <a:pos x="172" y="6"/>
                    </a:cxn>
                    <a:cxn ang="0">
                      <a:pos x="174" y="18"/>
                    </a:cxn>
                    <a:cxn ang="0">
                      <a:pos x="172" y="26"/>
                    </a:cxn>
                    <a:cxn ang="0">
                      <a:pos x="172" y="32"/>
                    </a:cxn>
                    <a:cxn ang="0">
                      <a:pos x="182" y="30"/>
                    </a:cxn>
                    <a:cxn ang="0">
                      <a:pos x="190" y="26"/>
                    </a:cxn>
                    <a:cxn ang="0">
                      <a:pos x="198" y="20"/>
                    </a:cxn>
                    <a:cxn ang="0">
                      <a:pos x="226" y="20"/>
                    </a:cxn>
                    <a:cxn ang="0">
                      <a:pos x="226" y="28"/>
                    </a:cxn>
                    <a:cxn ang="0">
                      <a:pos x="214" y="30"/>
                    </a:cxn>
                    <a:cxn ang="0">
                      <a:pos x="198" y="30"/>
                    </a:cxn>
                    <a:cxn ang="0">
                      <a:pos x="190" y="30"/>
                    </a:cxn>
                    <a:cxn ang="0">
                      <a:pos x="186" y="32"/>
                    </a:cxn>
                    <a:cxn ang="0">
                      <a:pos x="174" y="40"/>
                    </a:cxn>
                    <a:cxn ang="0">
                      <a:pos x="168" y="46"/>
                    </a:cxn>
                    <a:cxn ang="0">
                      <a:pos x="172" y="52"/>
                    </a:cxn>
                    <a:cxn ang="0">
                      <a:pos x="174" y="58"/>
                    </a:cxn>
                    <a:cxn ang="0">
                      <a:pos x="172" y="68"/>
                    </a:cxn>
                    <a:cxn ang="0">
                      <a:pos x="168" y="78"/>
                    </a:cxn>
                    <a:cxn ang="0">
                      <a:pos x="152" y="84"/>
                    </a:cxn>
                    <a:cxn ang="0">
                      <a:pos x="148" y="96"/>
                    </a:cxn>
                    <a:cxn ang="0">
                      <a:pos x="142" y="100"/>
                    </a:cxn>
                    <a:cxn ang="0">
                      <a:pos x="138" y="110"/>
                    </a:cxn>
                    <a:cxn ang="0">
                      <a:pos x="138" y="124"/>
                    </a:cxn>
                    <a:cxn ang="0">
                      <a:pos x="114" y="124"/>
                    </a:cxn>
                    <a:cxn ang="0">
                      <a:pos x="110" y="132"/>
                    </a:cxn>
                    <a:cxn ang="0">
                      <a:pos x="94" y="132"/>
                    </a:cxn>
                    <a:cxn ang="0">
                      <a:pos x="90" y="138"/>
                    </a:cxn>
                    <a:cxn ang="0">
                      <a:pos x="88" y="156"/>
                    </a:cxn>
                    <a:cxn ang="0">
                      <a:pos x="78" y="158"/>
                    </a:cxn>
                    <a:cxn ang="0">
                      <a:pos x="42" y="162"/>
                    </a:cxn>
                    <a:cxn ang="0">
                      <a:pos x="24" y="162"/>
                    </a:cxn>
                    <a:cxn ang="0">
                      <a:pos x="18" y="156"/>
                    </a:cxn>
                    <a:cxn ang="0">
                      <a:pos x="8" y="160"/>
                    </a:cxn>
                    <a:cxn ang="0">
                      <a:pos x="4" y="154"/>
                    </a:cxn>
                    <a:cxn ang="0">
                      <a:pos x="18" y="140"/>
                    </a:cxn>
                    <a:cxn ang="0">
                      <a:pos x="20" y="128"/>
                    </a:cxn>
                    <a:cxn ang="0">
                      <a:pos x="6" y="128"/>
                    </a:cxn>
                    <a:cxn ang="0">
                      <a:pos x="4" y="114"/>
                    </a:cxn>
                    <a:cxn ang="0">
                      <a:pos x="0" y="104"/>
                    </a:cxn>
                    <a:cxn ang="0">
                      <a:pos x="2" y="76"/>
                    </a:cxn>
                    <a:cxn ang="0">
                      <a:pos x="12" y="56"/>
                    </a:cxn>
                  </a:cxnLst>
                  <a:rect l="0" t="0" r="r" b="b"/>
                  <a:pathLst>
                    <a:path w="226" h="162">
                      <a:moveTo>
                        <a:pt x="12" y="56"/>
                      </a:moveTo>
                      <a:lnTo>
                        <a:pt x="24" y="56"/>
                      </a:lnTo>
                      <a:lnTo>
                        <a:pt x="34" y="60"/>
                      </a:lnTo>
                      <a:lnTo>
                        <a:pt x="44" y="48"/>
                      </a:lnTo>
                      <a:lnTo>
                        <a:pt x="56" y="44"/>
                      </a:lnTo>
                      <a:lnTo>
                        <a:pt x="68" y="26"/>
                      </a:lnTo>
                      <a:lnTo>
                        <a:pt x="84" y="20"/>
                      </a:lnTo>
                      <a:lnTo>
                        <a:pt x="96" y="20"/>
                      </a:lnTo>
                      <a:lnTo>
                        <a:pt x="116" y="26"/>
                      </a:lnTo>
                      <a:lnTo>
                        <a:pt x="126" y="30"/>
                      </a:lnTo>
                      <a:lnTo>
                        <a:pt x="146" y="18"/>
                      </a:lnTo>
                      <a:lnTo>
                        <a:pt x="154" y="16"/>
                      </a:lnTo>
                      <a:lnTo>
                        <a:pt x="164" y="0"/>
                      </a:lnTo>
                      <a:lnTo>
                        <a:pt x="172" y="6"/>
                      </a:lnTo>
                      <a:lnTo>
                        <a:pt x="174" y="18"/>
                      </a:lnTo>
                      <a:lnTo>
                        <a:pt x="172" y="26"/>
                      </a:lnTo>
                      <a:lnTo>
                        <a:pt x="172" y="32"/>
                      </a:lnTo>
                      <a:lnTo>
                        <a:pt x="182" y="30"/>
                      </a:lnTo>
                      <a:lnTo>
                        <a:pt x="190" y="26"/>
                      </a:lnTo>
                      <a:lnTo>
                        <a:pt x="198" y="20"/>
                      </a:lnTo>
                      <a:lnTo>
                        <a:pt x="226" y="20"/>
                      </a:lnTo>
                      <a:lnTo>
                        <a:pt x="226" y="28"/>
                      </a:lnTo>
                      <a:lnTo>
                        <a:pt x="214" y="30"/>
                      </a:lnTo>
                      <a:lnTo>
                        <a:pt x="198" y="30"/>
                      </a:lnTo>
                      <a:lnTo>
                        <a:pt x="190" y="30"/>
                      </a:lnTo>
                      <a:lnTo>
                        <a:pt x="186" y="32"/>
                      </a:lnTo>
                      <a:lnTo>
                        <a:pt x="174" y="40"/>
                      </a:lnTo>
                      <a:lnTo>
                        <a:pt x="168" y="46"/>
                      </a:lnTo>
                      <a:lnTo>
                        <a:pt x="172" y="52"/>
                      </a:lnTo>
                      <a:lnTo>
                        <a:pt x="174" y="58"/>
                      </a:lnTo>
                      <a:lnTo>
                        <a:pt x="172" y="68"/>
                      </a:lnTo>
                      <a:lnTo>
                        <a:pt x="168" y="78"/>
                      </a:lnTo>
                      <a:lnTo>
                        <a:pt x="152" y="84"/>
                      </a:lnTo>
                      <a:lnTo>
                        <a:pt x="148" y="96"/>
                      </a:lnTo>
                      <a:lnTo>
                        <a:pt x="142" y="100"/>
                      </a:lnTo>
                      <a:lnTo>
                        <a:pt x="138" y="110"/>
                      </a:lnTo>
                      <a:lnTo>
                        <a:pt x="138" y="124"/>
                      </a:lnTo>
                      <a:lnTo>
                        <a:pt x="114" y="124"/>
                      </a:lnTo>
                      <a:lnTo>
                        <a:pt x="110" y="132"/>
                      </a:lnTo>
                      <a:lnTo>
                        <a:pt x="94" y="132"/>
                      </a:lnTo>
                      <a:lnTo>
                        <a:pt x="90" y="138"/>
                      </a:lnTo>
                      <a:lnTo>
                        <a:pt x="88" y="156"/>
                      </a:lnTo>
                      <a:lnTo>
                        <a:pt x="78" y="158"/>
                      </a:lnTo>
                      <a:lnTo>
                        <a:pt x="42" y="162"/>
                      </a:lnTo>
                      <a:lnTo>
                        <a:pt x="24" y="162"/>
                      </a:lnTo>
                      <a:lnTo>
                        <a:pt x="18" y="156"/>
                      </a:lnTo>
                      <a:lnTo>
                        <a:pt x="8" y="160"/>
                      </a:lnTo>
                      <a:lnTo>
                        <a:pt x="4" y="154"/>
                      </a:lnTo>
                      <a:lnTo>
                        <a:pt x="18" y="140"/>
                      </a:lnTo>
                      <a:lnTo>
                        <a:pt x="20" y="128"/>
                      </a:lnTo>
                      <a:lnTo>
                        <a:pt x="6" y="128"/>
                      </a:lnTo>
                      <a:lnTo>
                        <a:pt x="4" y="114"/>
                      </a:lnTo>
                      <a:lnTo>
                        <a:pt x="0" y="104"/>
                      </a:lnTo>
                      <a:lnTo>
                        <a:pt x="2" y="7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18" name="Freeform 222">
                  <a:extLst>
                    <a:ext uri="{FF2B5EF4-FFF2-40B4-BE49-F238E27FC236}">
                      <a16:creationId xmlns:a16="http://schemas.microsoft.com/office/drawing/2014/main" xmlns="" id="{B6B2EF14-7707-4F43-80A5-639CF5651EA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97359" y="4016502"/>
                  <a:ext cx="406400" cy="368300"/>
                </a:xfrm>
                <a:custGeom>
                  <a:avLst/>
                  <a:gdLst/>
                  <a:ahLst/>
                  <a:cxnLst>
                    <a:cxn ang="0">
                      <a:pos x="8" y="192"/>
                    </a:cxn>
                    <a:cxn ang="0">
                      <a:pos x="36" y="182"/>
                    </a:cxn>
                    <a:cxn ang="0">
                      <a:pos x="28" y="174"/>
                    </a:cxn>
                    <a:cxn ang="0">
                      <a:pos x="16" y="152"/>
                    </a:cxn>
                    <a:cxn ang="0">
                      <a:pos x="10" y="128"/>
                    </a:cxn>
                    <a:cxn ang="0">
                      <a:pos x="34" y="134"/>
                    </a:cxn>
                    <a:cxn ang="0">
                      <a:pos x="70" y="130"/>
                    </a:cxn>
                    <a:cxn ang="0">
                      <a:pos x="82" y="110"/>
                    </a:cxn>
                    <a:cxn ang="0">
                      <a:pos x="102" y="104"/>
                    </a:cxn>
                    <a:cxn ang="0">
                      <a:pos x="130" y="96"/>
                    </a:cxn>
                    <a:cxn ang="0">
                      <a:pos x="134" y="72"/>
                    </a:cxn>
                    <a:cxn ang="0">
                      <a:pos x="144" y="56"/>
                    </a:cxn>
                    <a:cxn ang="0">
                      <a:pos x="166" y="30"/>
                    </a:cxn>
                    <a:cxn ang="0">
                      <a:pos x="166" y="12"/>
                    </a:cxn>
                    <a:cxn ang="0">
                      <a:pos x="190" y="2"/>
                    </a:cxn>
                    <a:cxn ang="0">
                      <a:pos x="218" y="0"/>
                    </a:cxn>
                    <a:cxn ang="0">
                      <a:pos x="236" y="6"/>
                    </a:cxn>
                    <a:cxn ang="0">
                      <a:pos x="256" y="24"/>
                    </a:cxn>
                    <a:cxn ang="0">
                      <a:pos x="250" y="42"/>
                    </a:cxn>
                    <a:cxn ang="0">
                      <a:pos x="204" y="42"/>
                    </a:cxn>
                    <a:cxn ang="0">
                      <a:pos x="214" y="78"/>
                    </a:cxn>
                    <a:cxn ang="0">
                      <a:pos x="216" y="92"/>
                    </a:cxn>
                    <a:cxn ang="0">
                      <a:pos x="172" y="160"/>
                    </a:cxn>
                    <a:cxn ang="0">
                      <a:pos x="150" y="160"/>
                    </a:cxn>
                    <a:cxn ang="0">
                      <a:pos x="132" y="172"/>
                    </a:cxn>
                    <a:cxn ang="0">
                      <a:pos x="140" y="182"/>
                    </a:cxn>
                    <a:cxn ang="0">
                      <a:pos x="150" y="202"/>
                    </a:cxn>
                    <a:cxn ang="0">
                      <a:pos x="156" y="220"/>
                    </a:cxn>
                    <a:cxn ang="0">
                      <a:pos x="138" y="226"/>
                    </a:cxn>
                    <a:cxn ang="0">
                      <a:pos x="122" y="220"/>
                    </a:cxn>
                    <a:cxn ang="0">
                      <a:pos x="104" y="228"/>
                    </a:cxn>
                    <a:cxn ang="0">
                      <a:pos x="86" y="200"/>
                    </a:cxn>
                    <a:cxn ang="0">
                      <a:pos x="34" y="210"/>
                    </a:cxn>
                  </a:cxnLst>
                  <a:rect l="0" t="0" r="r" b="b"/>
                  <a:pathLst>
                    <a:path w="256" h="232">
                      <a:moveTo>
                        <a:pt x="8" y="208"/>
                      </a:moveTo>
                      <a:lnTo>
                        <a:pt x="8" y="192"/>
                      </a:lnTo>
                      <a:lnTo>
                        <a:pt x="22" y="184"/>
                      </a:lnTo>
                      <a:lnTo>
                        <a:pt x="36" y="182"/>
                      </a:lnTo>
                      <a:lnTo>
                        <a:pt x="36" y="174"/>
                      </a:lnTo>
                      <a:lnTo>
                        <a:pt x="28" y="174"/>
                      </a:lnTo>
                      <a:lnTo>
                        <a:pt x="28" y="162"/>
                      </a:lnTo>
                      <a:lnTo>
                        <a:pt x="16" y="152"/>
                      </a:lnTo>
                      <a:lnTo>
                        <a:pt x="0" y="132"/>
                      </a:lnTo>
                      <a:lnTo>
                        <a:pt x="10" y="128"/>
                      </a:lnTo>
                      <a:lnTo>
                        <a:pt x="16" y="134"/>
                      </a:lnTo>
                      <a:lnTo>
                        <a:pt x="34" y="134"/>
                      </a:lnTo>
                      <a:lnTo>
                        <a:pt x="54" y="132"/>
                      </a:lnTo>
                      <a:lnTo>
                        <a:pt x="70" y="130"/>
                      </a:lnTo>
                      <a:lnTo>
                        <a:pt x="80" y="128"/>
                      </a:lnTo>
                      <a:lnTo>
                        <a:pt x="82" y="110"/>
                      </a:lnTo>
                      <a:lnTo>
                        <a:pt x="86" y="104"/>
                      </a:lnTo>
                      <a:lnTo>
                        <a:pt x="102" y="104"/>
                      </a:lnTo>
                      <a:lnTo>
                        <a:pt x="106" y="96"/>
                      </a:lnTo>
                      <a:lnTo>
                        <a:pt x="130" y="96"/>
                      </a:lnTo>
                      <a:lnTo>
                        <a:pt x="130" y="82"/>
                      </a:lnTo>
                      <a:lnTo>
                        <a:pt x="134" y="72"/>
                      </a:lnTo>
                      <a:lnTo>
                        <a:pt x="140" y="68"/>
                      </a:lnTo>
                      <a:lnTo>
                        <a:pt x="144" y="56"/>
                      </a:lnTo>
                      <a:lnTo>
                        <a:pt x="160" y="50"/>
                      </a:lnTo>
                      <a:lnTo>
                        <a:pt x="166" y="30"/>
                      </a:lnTo>
                      <a:lnTo>
                        <a:pt x="160" y="18"/>
                      </a:lnTo>
                      <a:lnTo>
                        <a:pt x="166" y="12"/>
                      </a:lnTo>
                      <a:lnTo>
                        <a:pt x="182" y="2"/>
                      </a:lnTo>
                      <a:lnTo>
                        <a:pt x="190" y="2"/>
                      </a:lnTo>
                      <a:lnTo>
                        <a:pt x="206" y="2"/>
                      </a:lnTo>
                      <a:lnTo>
                        <a:pt x="218" y="0"/>
                      </a:lnTo>
                      <a:lnTo>
                        <a:pt x="224" y="2"/>
                      </a:lnTo>
                      <a:lnTo>
                        <a:pt x="236" y="6"/>
                      </a:lnTo>
                      <a:lnTo>
                        <a:pt x="236" y="16"/>
                      </a:lnTo>
                      <a:lnTo>
                        <a:pt x="256" y="24"/>
                      </a:lnTo>
                      <a:lnTo>
                        <a:pt x="254" y="30"/>
                      </a:lnTo>
                      <a:lnTo>
                        <a:pt x="250" y="42"/>
                      </a:lnTo>
                      <a:lnTo>
                        <a:pt x="234" y="46"/>
                      </a:lnTo>
                      <a:lnTo>
                        <a:pt x="204" y="42"/>
                      </a:lnTo>
                      <a:lnTo>
                        <a:pt x="206" y="72"/>
                      </a:lnTo>
                      <a:lnTo>
                        <a:pt x="214" y="78"/>
                      </a:lnTo>
                      <a:lnTo>
                        <a:pt x="222" y="86"/>
                      </a:lnTo>
                      <a:lnTo>
                        <a:pt x="216" y="92"/>
                      </a:lnTo>
                      <a:lnTo>
                        <a:pt x="214" y="106"/>
                      </a:lnTo>
                      <a:lnTo>
                        <a:pt x="172" y="160"/>
                      </a:lnTo>
                      <a:lnTo>
                        <a:pt x="158" y="164"/>
                      </a:lnTo>
                      <a:lnTo>
                        <a:pt x="150" y="160"/>
                      </a:lnTo>
                      <a:lnTo>
                        <a:pt x="142" y="160"/>
                      </a:lnTo>
                      <a:lnTo>
                        <a:pt x="132" y="172"/>
                      </a:lnTo>
                      <a:lnTo>
                        <a:pt x="132" y="182"/>
                      </a:lnTo>
                      <a:lnTo>
                        <a:pt x="140" y="182"/>
                      </a:lnTo>
                      <a:lnTo>
                        <a:pt x="144" y="196"/>
                      </a:lnTo>
                      <a:lnTo>
                        <a:pt x="150" y="202"/>
                      </a:lnTo>
                      <a:lnTo>
                        <a:pt x="156" y="210"/>
                      </a:lnTo>
                      <a:lnTo>
                        <a:pt x="156" y="220"/>
                      </a:lnTo>
                      <a:lnTo>
                        <a:pt x="142" y="220"/>
                      </a:lnTo>
                      <a:lnTo>
                        <a:pt x="138" y="226"/>
                      </a:lnTo>
                      <a:lnTo>
                        <a:pt x="130" y="220"/>
                      </a:lnTo>
                      <a:lnTo>
                        <a:pt x="122" y="220"/>
                      </a:lnTo>
                      <a:lnTo>
                        <a:pt x="116" y="232"/>
                      </a:lnTo>
                      <a:lnTo>
                        <a:pt x="104" y="228"/>
                      </a:lnTo>
                      <a:lnTo>
                        <a:pt x="86" y="204"/>
                      </a:lnTo>
                      <a:lnTo>
                        <a:pt x="86" y="200"/>
                      </a:lnTo>
                      <a:lnTo>
                        <a:pt x="38" y="204"/>
                      </a:lnTo>
                      <a:lnTo>
                        <a:pt x="34" y="210"/>
                      </a:lnTo>
                      <a:lnTo>
                        <a:pt x="8" y="208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19" name="Freeform 225">
                  <a:extLst>
                    <a:ext uri="{FF2B5EF4-FFF2-40B4-BE49-F238E27FC236}">
                      <a16:creationId xmlns:a16="http://schemas.microsoft.com/office/drawing/2014/main" xmlns="" id="{D5E8B87C-0154-D646-B82F-0484038519A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640134" y="4149852"/>
                  <a:ext cx="12700" cy="25400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2" y="0"/>
                    </a:cxn>
                    <a:cxn ang="0">
                      <a:pos x="0" y="4"/>
                    </a:cxn>
                    <a:cxn ang="0">
                      <a:pos x="0" y="10"/>
                    </a:cxn>
                    <a:cxn ang="0">
                      <a:pos x="2" y="16"/>
                    </a:cxn>
                    <a:cxn ang="0">
                      <a:pos x="6" y="16"/>
                    </a:cxn>
                    <a:cxn ang="0">
                      <a:pos x="8" y="8"/>
                    </a:cxn>
                    <a:cxn ang="0">
                      <a:pos x="8" y="2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8" h="16">
                      <a:moveTo>
                        <a:pt x="8" y="0"/>
                      </a:moveTo>
                      <a:lnTo>
                        <a:pt x="2" y="0"/>
                      </a:lnTo>
                      <a:lnTo>
                        <a:pt x="0" y="4"/>
                      </a:lnTo>
                      <a:lnTo>
                        <a:pt x="0" y="10"/>
                      </a:lnTo>
                      <a:lnTo>
                        <a:pt x="2" y="16"/>
                      </a:lnTo>
                      <a:lnTo>
                        <a:pt x="6" y="16"/>
                      </a:lnTo>
                      <a:lnTo>
                        <a:pt x="8" y="8"/>
                      </a:lnTo>
                      <a:lnTo>
                        <a:pt x="8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20" name="Freeform 226">
                  <a:extLst>
                    <a:ext uri="{FF2B5EF4-FFF2-40B4-BE49-F238E27FC236}">
                      <a16:creationId xmlns:a16="http://schemas.microsoft.com/office/drawing/2014/main" xmlns="" id="{82300B6B-33C4-074B-87E7-403BA42BDE4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40184" y="4324477"/>
                  <a:ext cx="15875" cy="4127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0" y="10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0" y="8"/>
                    </a:cxn>
                    <a:cxn ang="0">
                      <a:pos x="10" y="14"/>
                    </a:cxn>
                    <a:cxn ang="0">
                      <a:pos x="8" y="22"/>
                    </a:cxn>
                    <a:cxn ang="0">
                      <a:pos x="4" y="26"/>
                    </a:cxn>
                    <a:cxn ang="0">
                      <a:pos x="0" y="22"/>
                    </a:cxn>
                  </a:cxnLst>
                  <a:rect l="0" t="0" r="r" b="b"/>
                  <a:pathLst>
                    <a:path w="10" h="26">
                      <a:moveTo>
                        <a:pt x="0" y="22"/>
                      </a:move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10" y="8"/>
                      </a:lnTo>
                      <a:lnTo>
                        <a:pt x="10" y="14"/>
                      </a:lnTo>
                      <a:lnTo>
                        <a:pt x="8" y="22"/>
                      </a:lnTo>
                      <a:lnTo>
                        <a:pt x="4" y="26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</p:grpSp>
          <p:grpSp>
            <p:nvGrpSpPr>
              <p:cNvPr id="147" name="Europe">
                <a:extLst>
                  <a:ext uri="{FF2B5EF4-FFF2-40B4-BE49-F238E27FC236}">
                    <a16:creationId xmlns:a16="http://schemas.microsoft.com/office/drawing/2014/main" xmlns="" id="{EC6892A0-CE47-084A-B636-10F10FD8F80A}"/>
                  </a:ext>
                </a:extLst>
              </p:cNvPr>
              <p:cNvGrpSpPr/>
              <p:nvPr/>
            </p:nvGrpSpPr>
            <p:grpSpPr bwMode="gray">
              <a:xfrm>
                <a:off x="1184995" y="2458079"/>
                <a:ext cx="2616547" cy="2464344"/>
                <a:chOff x="4498721" y="2803652"/>
                <a:chExt cx="1385888" cy="1241425"/>
              </a:xfrm>
              <a:solidFill>
                <a:srgbClr val="D5D1C5"/>
              </a:solidFill>
            </p:grpSpPr>
            <p:sp>
              <p:nvSpPr>
                <p:cNvPr id="172" name="Freeform 211">
                  <a:extLst>
                    <a:ext uri="{FF2B5EF4-FFF2-40B4-BE49-F238E27FC236}">
                      <a16:creationId xmlns:a16="http://schemas.microsoft.com/office/drawing/2014/main" xmlns="" id="{A496D70B-F65B-9A4A-81BB-86CF0080ADB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421059" y="3867277"/>
                  <a:ext cx="463550" cy="177800"/>
                </a:xfrm>
                <a:custGeom>
                  <a:avLst/>
                  <a:gdLst/>
                  <a:ahLst/>
                  <a:cxnLst>
                    <a:cxn ang="0">
                      <a:pos x="0" y="46"/>
                    </a:cxn>
                    <a:cxn ang="0">
                      <a:pos x="6" y="34"/>
                    </a:cxn>
                    <a:cxn ang="0">
                      <a:pos x="26" y="34"/>
                    </a:cxn>
                    <a:cxn ang="0">
                      <a:pos x="46" y="34"/>
                    </a:cxn>
                    <a:cxn ang="0">
                      <a:pos x="52" y="26"/>
                    </a:cxn>
                    <a:cxn ang="0">
                      <a:pos x="52" y="22"/>
                    </a:cxn>
                    <a:cxn ang="0">
                      <a:pos x="46" y="16"/>
                    </a:cxn>
                    <a:cxn ang="0">
                      <a:pos x="82" y="18"/>
                    </a:cxn>
                    <a:cxn ang="0">
                      <a:pos x="110" y="0"/>
                    </a:cxn>
                    <a:cxn ang="0">
                      <a:pos x="146" y="12"/>
                    </a:cxn>
                    <a:cxn ang="0">
                      <a:pos x="160" y="16"/>
                    </a:cxn>
                    <a:cxn ang="0">
                      <a:pos x="182" y="22"/>
                    </a:cxn>
                    <a:cxn ang="0">
                      <a:pos x="218" y="22"/>
                    </a:cxn>
                    <a:cxn ang="0">
                      <a:pos x="242" y="10"/>
                    </a:cxn>
                    <a:cxn ang="0">
                      <a:pos x="252" y="14"/>
                    </a:cxn>
                    <a:cxn ang="0">
                      <a:pos x="262" y="10"/>
                    </a:cxn>
                    <a:cxn ang="0">
                      <a:pos x="274" y="20"/>
                    </a:cxn>
                    <a:cxn ang="0">
                      <a:pos x="274" y="42"/>
                    </a:cxn>
                    <a:cxn ang="0">
                      <a:pos x="292" y="46"/>
                    </a:cxn>
                    <a:cxn ang="0">
                      <a:pos x="282" y="52"/>
                    </a:cxn>
                    <a:cxn ang="0">
                      <a:pos x="286" y="68"/>
                    </a:cxn>
                    <a:cxn ang="0">
                      <a:pos x="292" y="88"/>
                    </a:cxn>
                    <a:cxn ang="0">
                      <a:pos x="282" y="90"/>
                    </a:cxn>
                    <a:cxn ang="0">
                      <a:pos x="252" y="92"/>
                    </a:cxn>
                    <a:cxn ang="0">
                      <a:pos x="214" y="100"/>
                    </a:cxn>
                    <a:cxn ang="0">
                      <a:pos x="190" y="96"/>
                    </a:cxn>
                    <a:cxn ang="0">
                      <a:pos x="182" y="100"/>
                    </a:cxn>
                    <a:cxn ang="0">
                      <a:pos x="164" y="96"/>
                    </a:cxn>
                    <a:cxn ang="0">
                      <a:pos x="154" y="112"/>
                    </a:cxn>
                    <a:cxn ang="0">
                      <a:pos x="156" y="96"/>
                    </a:cxn>
                    <a:cxn ang="0">
                      <a:pos x="146" y="100"/>
                    </a:cxn>
                    <a:cxn ang="0">
                      <a:pos x="128" y="100"/>
                    </a:cxn>
                    <a:cxn ang="0">
                      <a:pos x="110" y="110"/>
                    </a:cxn>
                    <a:cxn ang="0">
                      <a:pos x="92" y="104"/>
                    </a:cxn>
                    <a:cxn ang="0">
                      <a:pos x="72" y="96"/>
                    </a:cxn>
                    <a:cxn ang="0">
                      <a:pos x="68" y="104"/>
                    </a:cxn>
                    <a:cxn ang="0">
                      <a:pos x="50" y="108"/>
                    </a:cxn>
                    <a:cxn ang="0">
                      <a:pos x="34" y="96"/>
                    </a:cxn>
                    <a:cxn ang="0">
                      <a:pos x="16" y="84"/>
                    </a:cxn>
                    <a:cxn ang="0">
                      <a:pos x="6" y="74"/>
                    </a:cxn>
                    <a:cxn ang="0">
                      <a:pos x="14" y="62"/>
                    </a:cxn>
                    <a:cxn ang="0">
                      <a:pos x="10" y="48"/>
                    </a:cxn>
                  </a:cxnLst>
                  <a:rect l="0" t="0" r="r" b="b"/>
                  <a:pathLst>
                    <a:path w="292" h="112">
                      <a:moveTo>
                        <a:pt x="10" y="48"/>
                      </a:moveTo>
                      <a:lnTo>
                        <a:pt x="0" y="46"/>
                      </a:lnTo>
                      <a:lnTo>
                        <a:pt x="0" y="42"/>
                      </a:lnTo>
                      <a:lnTo>
                        <a:pt x="6" y="34"/>
                      </a:lnTo>
                      <a:lnTo>
                        <a:pt x="12" y="32"/>
                      </a:lnTo>
                      <a:lnTo>
                        <a:pt x="26" y="34"/>
                      </a:lnTo>
                      <a:lnTo>
                        <a:pt x="38" y="34"/>
                      </a:lnTo>
                      <a:lnTo>
                        <a:pt x="46" y="34"/>
                      </a:lnTo>
                      <a:lnTo>
                        <a:pt x="46" y="28"/>
                      </a:lnTo>
                      <a:lnTo>
                        <a:pt x="52" y="26"/>
                      </a:lnTo>
                      <a:lnTo>
                        <a:pt x="58" y="26"/>
                      </a:lnTo>
                      <a:lnTo>
                        <a:pt x="52" y="22"/>
                      </a:lnTo>
                      <a:lnTo>
                        <a:pt x="46" y="22"/>
                      </a:lnTo>
                      <a:lnTo>
                        <a:pt x="46" y="16"/>
                      </a:lnTo>
                      <a:lnTo>
                        <a:pt x="68" y="18"/>
                      </a:lnTo>
                      <a:lnTo>
                        <a:pt x="82" y="18"/>
                      </a:lnTo>
                      <a:lnTo>
                        <a:pt x="90" y="10"/>
                      </a:lnTo>
                      <a:lnTo>
                        <a:pt x="110" y="0"/>
                      </a:lnTo>
                      <a:lnTo>
                        <a:pt x="140" y="0"/>
                      </a:lnTo>
                      <a:lnTo>
                        <a:pt x="146" y="12"/>
                      </a:lnTo>
                      <a:lnTo>
                        <a:pt x="154" y="10"/>
                      </a:lnTo>
                      <a:lnTo>
                        <a:pt x="160" y="16"/>
                      </a:lnTo>
                      <a:lnTo>
                        <a:pt x="168" y="18"/>
                      </a:lnTo>
                      <a:lnTo>
                        <a:pt x="182" y="22"/>
                      </a:lnTo>
                      <a:lnTo>
                        <a:pt x="200" y="22"/>
                      </a:lnTo>
                      <a:lnTo>
                        <a:pt x="218" y="22"/>
                      </a:lnTo>
                      <a:lnTo>
                        <a:pt x="234" y="18"/>
                      </a:lnTo>
                      <a:lnTo>
                        <a:pt x="242" y="10"/>
                      </a:lnTo>
                      <a:lnTo>
                        <a:pt x="248" y="12"/>
                      </a:lnTo>
                      <a:lnTo>
                        <a:pt x="252" y="14"/>
                      </a:lnTo>
                      <a:lnTo>
                        <a:pt x="254" y="8"/>
                      </a:lnTo>
                      <a:lnTo>
                        <a:pt x="262" y="10"/>
                      </a:lnTo>
                      <a:lnTo>
                        <a:pt x="268" y="16"/>
                      </a:lnTo>
                      <a:lnTo>
                        <a:pt x="274" y="20"/>
                      </a:lnTo>
                      <a:lnTo>
                        <a:pt x="274" y="30"/>
                      </a:lnTo>
                      <a:lnTo>
                        <a:pt x="274" y="42"/>
                      </a:lnTo>
                      <a:lnTo>
                        <a:pt x="286" y="42"/>
                      </a:lnTo>
                      <a:lnTo>
                        <a:pt x="292" y="46"/>
                      </a:lnTo>
                      <a:lnTo>
                        <a:pt x="284" y="48"/>
                      </a:lnTo>
                      <a:lnTo>
                        <a:pt x="282" y="52"/>
                      </a:lnTo>
                      <a:lnTo>
                        <a:pt x="284" y="60"/>
                      </a:lnTo>
                      <a:lnTo>
                        <a:pt x="286" y="68"/>
                      </a:lnTo>
                      <a:lnTo>
                        <a:pt x="288" y="78"/>
                      </a:lnTo>
                      <a:lnTo>
                        <a:pt x="292" y="88"/>
                      </a:lnTo>
                      <a:lnTo>
                        <a:pt x="290" y="92"/>
                      </a:lnTo>
                      <a:lnTo>
                        <a:pt x="282" y="90"/>
                      </a:lnTo>
                      <a:lnTo>
                        <a:pt x="262" y="86"/>
                      </a:lnTo>
                      <a:lnTo>
                        <a:pt x="252" y="92"/>
                      </a:lnTo>
                      <a:lnTo>
                        <a:pt x="226" y="92"/>
                      </a:lnTo>
                      <a:lnTo>
                        <a:pt x="214" y="100"/>
                      </a:lnTo>
                      <a:lnTo>
                        <a:pt x="196" y="102"/>
                      </a:lnTo>
                      <a:lnTo>
                        <a:pt x="190" y="96"/>
                      </a:lnTo>
                      <a:lnTo>
                        <a:pt x="184" y="96"/>
                      </a:lnTo>
                      <a:lnTo>
                        <a:pt x="182" y="100"/>
                      </a:lnTo>
                      <a:lnTo>
                        <a:pt x="170" y="100"/>
                      </a:lnTo>
                      <a:lnTo>
                        <a:pt x="164" y="96"/>
                      </a:lnTo>
                      <a:lnTo>
                        <a:pt x="162" y="104"/>
                      </a:lnTo>
                      <a:lnTo>
                        <a:pt x="154" y="112"/>
                      </a:lnTo>
                      <a:lnTo>
                        <a:pt x="152" y="104"/>
                      </a:lnTo>
                      <a:lnTo>
                        <a:pt x="156" y="96"/>
                      </a:lnTo>
                      <a:lnTo>
                        <a:pt x="150" y="96"/>
                      </a:lnTo>
                      <a:lnTo>
                        <a:pt x="146" y="100"/>
                      </a:lnTo>
                      <a:lnTo>
                        <a:pt x="132" y="98"/>
                      </a:lnTo>
                      <a:lnTo>
                        <a:pt x="128" y="100"/>
                      </a:lnTo>
                      <a:lnTo>
                        <a:pt x="120" y="108"/>
                      </a:lnTo>
                      <a:lnTo>
                        <a:pt x="110" y="110"/>
                      </a:lnTo>
                      <a:lnTo>
                        <a:pt x="100" y="110"/>
                      </a:lnTo>
                      <a:lnTo>
                        <a:pt x="92" y="104"/>
                      </a:lnTo>
                      <a:lnTo>
                        <a:pt x="80" y="100"/>
                      </a:lnTo>
                      <a:lnTo>
                        <a:pt x="72" y="96"/>
                      </a:lnTo>
                      <a:lnTo>
                        <a:pt x="66" y="98"/>
                      </a:lnTo>
                      <a:lnTo>
                        <a:pt x="68" y="104"/>
                      </a:lnTo>
                      <a:lnTo>
                        <a:pt x="66" y="108"/>
                      </a:lnTo>
                      <a:lnTo>
                        <a:pt x="50" y="108"/>
                      </a:lnTo>
                      <a:lnTo>
                        <a:pt x="40" y="100"/>
                      </a:lnTo>
                      <a:lnTo>
                        <a:pt x="34" y="96"/>
                      </a:lnTo>
                      <a:lnTo>
                        <a:pt x="20" y="92"/>
                      </a:lnTo>
                      <a:lnTo>
                        <a:pt x="16" y="84"/>
                      </a:lnTo>
                      <a:lnTo>
                        <a:pt x="16" y="78"/>
                      </a:lnTo>
                      <a:lnTo>
                        <a:pt x="6" y="74"/>
                      </a:lnTo>
                      <a:lnTo>
                        <a:pt x="10" y="68"/>
                      </a:lnTo>
                      <a:lnTo>
                        <a:pt x="14" y="62"/>
                      </a:lnTo>
                      <a:lnTo>
                        <a:pt x="12" y="54"/>
                      </a:lnTo>
                      <a:lnTo>
                        <a:pt x="10" y="48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73" name="Freeform 144">
                  <a:extLst>
                    <a:ext uri="{FF2B5EF4-FFF2-40B4-BE49-F238E27FC236}">
                      <a16:creationId xmlns:a16="http://schemas.microsoft.com/office/drawing/2014/main" xmlns="" id="{C2D3B55D-3F48-4644-B5AB-4DF623C6986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281359" y="2851277"/>
                  <a:ext cx="269875" cy="415925"/>
                </a:xfrm>
                <a:custGeom>
                  <a:avLst/>
                  <a:gdLst/>
                  <a:ahLst/>
                  <a:cxnLst>
                    <a:cxn ang="0">
                      <a:pos x="106" y="250"/>
                    </a:cxn>
                    <a:cxn ang="0">
                      <a:pos x="88" y="250"/>
                    </a:cxn>
                    <a:cxn ang="0">
                      <a:pos x="64" y="258"/>
                    </a:cxn>
                    <a:cxn ang="0">
                      <a:pos x="40" y="262"/>
                    </a:cxn>
                    <a:cxn ang="0">
                      <a:pos x="10" y="246"/>
                    </a:cxn>
                    <a:cxn ang="0">
                      <a:pos x="12" y="226"/>
                    </a:cxn>
                    <a:cxn ang="0">
                      <a:pos x="6" y="204"/>
                    </a:cxn>
                    <a:cxn ang="0">
                      <a:pos x="10" y="188"/>
                    </a:cxn>
                    <a:cxn ang="0">
                      <a:pos x="22" y="182"/>
                    </a:cxn>
                    <a:cxn ang="0">
                      <a:pos x="28" y="170"/>
                    </a:cxn>
                    <a:cxn ang="0">
                      <a:pos x="64" y="142"/>
                    </a:cxn>
                    <a:cxn ang="0">
                      <a:pos x="72" y="140"/>
                    </a:cxn>
                    <a:cxn ang="0">
                      <a:pos x="70" y="124"/>
                    </a:cxn>
                    <a:cxn ang="0">
                      <a:pos x="54" y="116"/>
                    </a:cxn>
                    <a:cxn ang="0">
                      <a:pos x="44" y="102"/>
                    </a:cxn>
                    <a:cxn ang="0">
                      <a:pos x="50" y="86"/>
                    </a:cxn>
                    <a:cxn ang="0">
                      <a:pos x="42" y="82"/>
                    </a:cxn>
                    <a:cxn ang="0">
                      <a:pos x="44" y="62"/>
                    </a:cxn>
                    <a:cxn ang="0">
                      <a:pos x="34" y="48"/>
                    </a:cxn>
                    <a:cxn ang="0">
                      <a:pos x="20" y="48"/>
                    </a:cxn>
                    <a:cxn ang="0">
                      <a:pos x="0" y="30"/>
                    </a:cxn>
                    <a:cxn ang="0">
                      <a:pos x="10" y="22"/>
                    </a:cxn>
                    <a:cxn ang="0">
                      <a:pos x="24" y="38"/>
                    </a:cxn>
                    <a:cxn ang="0">
                      <a:pos x="66" y="42"/>
                    </a:cxn>
                    <a:cxn ang="0">
                      <a:pos x="76" y="32"/>
                    </a:cxn>
                    <a:cxn ang="0">
                      <a:pos x="84" y="12"/>
                    </a:cxn>
                    <a:cxn ang="0">
                      <a:pos x="104" y="0"/>
                    </a:cxn>
                    <a:cxn ang="0">
                      <a:pos x="126" y="8"/>
                    </a:cxn>
                    <a:cxn ang="0">
                      <a:pos x="136" y="22"/>
                    </a:cxn>
                    <a:cxn ang="0">
                      <a:pos x="126" y="32"/>
                    </a:cxn>
                    <a:cxn ang="0">
                      <a:pos x="122" y="54"/>
                    </a:cxn>
                    <a:cxn ang="0">
                      <a:pos x="146" y="68"/>
                    </a:cxn>
                    <a:cxn ang="0">
                      <a:pos x="130" y="84"/>
                    </a:cxn>
                    <a:cxn ang="0">
                      <a:pos x="140" y="102"/>
                    </a:cxn>
                    <a:cxn ang="0">
                      <a:pos x="146" y="118"/>
                    </a:cxn>
                    <a:cxn ang="0">
                      <a:pos x="138" y="138"/>
                    </a:cxn>
                    <a:cxn ang="0">
                      <a:pos x="148" y="148"/>
                    </a:cxn>
                    <a:cxn ang="0">
                      <a:pos x="156" y="162"/>
                    </a:cxn>
                    <a:cxn ang="0">
                      <a:pos x="146" y="172"/>
                    </a:cxn>
                    <a:cxn ang="0">
                      <a:pos x="170" y="190"/>
                    </a:cxn>
                    <a:cxn ang="0">
                      <a:pos x="162" y="204"/>
                    </a:cxn>
                    <a:cxn ang="0">
                      <a:pos x="136" y="228"/>
                    </a:cxn>
                    <a:cxn ang="0">
                      <a:pos x="106" y="250"/>
                    </a:cxn>
                  </a:cxnLst>
                  <a:rect l="0" t="0" r="r" b="b"/>
                  <a:pathLst>
                    <a:path w="170" h="262">
                      <a:moveTo>
                        <a:pt x="106" y="250"/>
                      </a:moveTo>
                      <a:lnTo>
                        <a:pt x="88" y="250"/>
                      </a:lnTo>
                      <a:lnTo>
                        <a:pt x="64" y="258"/>
                      </a:lnTo>
                      <a:lnTo>
                        <a:pt x="40" y="262"/>
                      </a:lnTo>
                      <a:lnTo>
                        <a:pt x="10" y="246"/>
                      </a:lnTo>
                      <a:lnTo>
                        <a:pt x="12" y="226"/>
                      </a:lnTo>
                      <a:lnTo>
                        <a:pt x="6" y="204"/>
                      </a:lnTo>
                      <a:lnTo>
                        <a:pt x="10" y="188"/>
                      </a:lnTo>
                      <a:lnTo>
                        <a:pt x="22" y="182"/>
                      </a:lnTo>
                      <a:lnTo>
                        <a:pt x="28" y="170"/>
                      </a:lnTo>
                      <a:lnTo>
                        <a:pt x="64" y="142"/>
                      </a:lnTo>
                      <a:lnTo>
                        <a:pt x="72" y="140"/>
                      </a:lnTo>
                      <a:lnTo>
                        <a:pt x="70" y="124"/>
                      </a:lnTo>
                      <a:lnTo>
                        <a:pt x="54" y="116"/>
                      </a:lnTo>
                      <a:lnTo>
                        <a:pt x="44" y="102"/>
                      </a:lnTo>
                      <a:lnTo>
                        <a:pt x="50" y="86"/>
                      </a:lnTo>
                      <a:lnTo>
                        <a:pt x="42" y="82"/>
                      </a:lnTo>
                      <a:lnTo>
                        <a:pt x="44" y="62"/>
                      </a:lnTo>
                      <a:lnTo>
                        <a:pt x="34" y="48"/>
                      </a:lnTo>
                      <a:lnTo>
                        <a:pt x="20" y="48"/>
                      </a:lnTo>
                      <a:lnTo>
                        <a:pt x="0" y="30"/>
                      </a:lnTo>
                      <a:lnTo>
                        <a:pt x="10" y="22"/>
                      </a:lnTo>
                      <a:lnTo>
                        <a:pt x="24" y="38"/>
                      </a:lnTo>
                      <a:lnTo>
                        <a:pt x="66" y="42"/>
                      </a:lnTo>
                      <a:lnTo>
                        <a:pt x="76" y="32"/>
                      </a:lnTo>
                      <a:lnTo>
                        <a:pt x="84" y="12"/>
                      </a:lnTo>
                      <a:lnTo>
                        <a:pt x="104" y="0"/>
                      </a:lnTo>
                      <a:lnTo>
                        <a:pt x="126" y="8"/>
                      </a:lnTo>
                      <a:lnTo>
                        <a:pt x="136" y="22"/>
                      </a:lnTo>
                      <a:lnTo>
                        <a:pt x="126" y="32"/>
                      </a:lnTo>
                      <a:lnTo>
                        <a:pt x="122" y="54"/>
                      </a:lnTo>
                      <a:lnTo>
                        <a:pt x="146" y="68"/>
                      </a:lnTo>
                      <a:lnTo>
                        <a:pt x="130" y="84"/>
                      </a:lnTo>
                      <a:lnTo>
                        <a:pt x="140" y="102"/>
                      </a:lnTo>
                      <a:lnTo>
                        <a:pt x="146" y="118"/>
                      </a:lnTo>
                      <a:lnTo>
                        <a:pt x="138" y="138"/>
                      </a:lnTo>
                      <a:lnTo>
                        <a:pt x="148" y="148"/>
                      </a:lnTo>
                      <a:lnTo>
                        <a:pt x="156" y="162"/>
                      </a:lnTo>
                      <a:lnTo>
                        <a:pt x="146" y="172"/>
                      </a:lnTo>
                      <a:lnTo>
                        <a:pt x="170" y="190"/>
                      </a:lnTo>
                      <a:lnTo>
                        <a:pt x="162" y="204"/>
                      </a:lnTo>
                      <a:lnTo>
                        <a:pt x="136" y="228"/>
                      </a:lnTo>
                      <a:lnTo>
                        <a:pt x="106" y="25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74" name="Freeform 145">
                  <a:extLst>
                    <a:ext uri="{FF2B5EF4-FFF2-40B4-BE49-F238E27FC236}">
                      <a16:creationId xmlns:a16="http://schemas.microsoft.com/office/drawing/2014/main" xmlns="" id="{0E08F394-D681-B345-A324-26F66CA37DF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35296" y="2898902"/>
                  <a:ext cx="331788" cy="536575"/>
                </a:xfrm>
                <a:custGeom>
                  <a:avLst/>
                  <a:gdLst/>
                  <a:ahLst/>
                  <a:cxnLst>
                    <a:cxn ang="0">
                      <a:pos x="167" y="10"/>
                    </a:cxn>
                    <a:cxn ang="0">
                      <a:pos x="189" y="18"/>
                    </a:cxn>
                    <a:cxn ang="0">
                      <a:pos x="199" y="40"/>
                    </a:cxn>
                    <a:cxn ang="0">
                      <a:pos x="205" y="56"/>
                    </a:cxn>
                    <a:cxn ang="0">
                      <a:pos x="209" y="86"/>
                    </a:cxn>
                    <a:cxn ang="0">
                      <a:pos x="181" y="90"/>
                    </a:cxn>
                    <a:cxn ang="0">
                      <a:pos x="161" y="114"/>
                    </a:cxn>
                    <a:cxn ang="0">
                      <a:pos x="153" y="138"/>
                    </a:cxn>
                    <a:cxn ang="0">
                      <a:pos x="121" y="152"/>
                    </a:cxn>
                    <a:cxn ang="0">
                      <a:pos x="103" y="178"/>
                    </a:cxn>
                    <a:cxn ang="0">
                      <a:pos x="101" y="216"/>
                    </a:cxn>
                    <a:cxn ang="0">
                      <a:pos x="125" y="236"/>
                    </a:cxn>
                    <a:cxn ang="0">
                      <a:pos x="111" y="256"/>
                    </a:cxn>
                    <a:cxn ang="0">
                      <a:pos x="91" y="278"/>
                    </a:cxn>
                    <a:cxn ang="0">
                      <a:pos x="87" y="304"/>
                    </a:cxn>
                    <a:cxn ang="0">
                      <a:pos x="69" y="322"/>
                    </a:cxn>
                    <a:cxn ang="0">
                      <a:pos x="51" y="336"/>
                    </a:cxn>
                    <a:cxn ang="0">
                      <a:pos x="33" y="324"/>
                    </a:cxn>
                    <a:cxn ang="0">
                      <a:pos x="29" y="308"/>
                    </a:cxn>
                    <a:cxn ang="0">
                      <a:pos x="11" y="274"/>
                    </a:cxn>
                    <a:cxn ang="0">
                      <a:pos x="17" y="252"/>
                    </a:cxn>
                    <a:cxn ang="0">
                      <a:pos x="25" y="228"/>
                    </a:cxn>
                    <a:cxn ang="0">
                      <a:pos x="17" y="208"/>
                    </a:cxn>
                    <a:cxn ang="0">
                      <a:pos x="29" y="194"/>
                    </a:cxn>
                    <a:cxn ang="0">
                      <a:pos x="17" y="168"/>
                    </a:cxn>
                    <a:cxn ang="0">
                      <a:pos x="33" y="134"/>
                    </a:cxn>
                    <a:cxn ang="0">
                      <a:pos x="53" y="124"/>
                    </a:cxn>
                    <a:cxn ang="0">
                      <a:pos x="57" y="94"/>
                    </a:cxn>
                    <a:cxn ang="0">
                      <a:pos x="73" y="76"/>
                    </a:cxn>
                    <a:cxn ang="0">
                      <a:pos x="87" y="54"/>
                    </a:cxn>
                    <a:cxn ang="0">
                      <a:pos x="99" y="26"/>
                    </a:cxn>
                    <a:cxn ang="0">
                      <a:pos x="117" y="12"/>
                    </a:cxn>
                    <a:cxn ang="0">
                      <a:pos x="131" y="18"/>
                    </a:cxn>
                    <a:cxn ang="0">
                      <a:pos x="145" y="2"/>
                    </a:cxn>
                  </a:cxnLst>
                  <a:rect l="0" t="0" r="r" b="b"/>
                  <a:pathLst>
                    <a:path w="209" h="338">
                      <a:moveTo>
                        <a:pt x="155" y="0"/>
                      </a:moveTo>
                      <a:lnTo>
                        <a:pt x="167" y="10"/>
                      </a:lnTo>
                      <a:lnTo>
                        <a:pt x="175" y="18"/>
                      </a:lnTo>
                      <a:lnTo>
                        <a:pt x="189" y="18"/>
                      </a:lnTo>
                      <a:lnTo>
                        <a:pt x="199" y="32"/>
                      </a:lnTo>
                      <a:lnTo>
                        <a:pt x="199" y="40"/>
                      </a:lnTo>
                      <a:lnTo>
                        <a:pt x="197" y="52"/>
                      </a:lnTo>
                      <a:lnTo>
                        <a:pt x="205" y="56"/>
                      </a:lnTo>
                      <a:lnTo>
                        <a:pt x="199" y="72"/>
                      </a:lnTo>
                      <a:lnTo>
                        <a:pt x="209" y="86"/>
                      </a:lnTo>
                      <a:lnTo>
                        <a:pt x="191" y="88"/>
                      </a:lnTo>
                      <a:lnTo>
                        <a:pt x="181" y="90"/>
                      </a:lnTo>
                      <a:lnTo>
                        <a:pt x="167" y="100"/>
                      </a:lnTo>
                      <a:lnTo>
                        <a:pt x="161" y="114"/>
                      </a:lnTo>
                      <a:lnTo>
                        <a:pt x="165" y="124"/>
                      </a:lnTo>
                      <a:lnTo>
                        <a:pt x="153" y="138"/>
                      </a:lnTo>
                      <a:lnTo>
                        <a:pt x="137" y="150"/>
                      </a:lnTo>
                      <a:lnTo>
                        <a:pt x="121" y="152"/>
                      </a:lnTo>
                      <a:lnTo>
                        <a:pt x="111" y="166"/>
                      </a:lnTo>
                      <a:lnTo>
                        <a:pt x="103" y="178"/>
                      </a:lnTo>
                      <a:lnTo>
                        <a:pt x="99" y="194"/>
                      </a:lnTo>
                      <a:lnTo>
                        <a:pt x="101" y="216"/>
                      </a:lnTo>
                      <a:lnTo>
                        <a:pt x="115" y="222"/>
                      </a:lnTo>
                      <a:lnTo>
                        <a:pt x="125" y="236"/>
                      </a:lnTo>
                      <a:lnTo>
                        <a:pt x="123" y="248"/>
                      </a:lnTo>
                      <a:lnTo>
                        <a:pt x="111" y="256"/>
                      </a:lnTo>
                      <a:lnTo>
                        <a:pt x="93" y="266"/>
                      </a:lnTo>
                      <a:lnTo>
                        <a:pt x="91" y="278"/>
                      </a:lnTo>
                      <a:lnTo>
                        <a:pt x="91" y="292"/>
                      </a:lnTo>
                      <a:lnTo>
                        <a:pt x="87" y="304"/>
                      </a:lnTo>
                      <a:lnTo>
                        <a:pt x="81" y="316"/>
                      </a:lnTo>
                      <a:lnTo>
                        <a:pt x="69" y="322"/>
                      </a:lnTo>
                      <a:lnTo>
                        <a:pt x="55" y="324"/>
                      </a:lnTo>
                      <a:lnTo>
                        <a:pt x="51" y="336"/>
                      </a:lnTo>
                      <a:lnTo>
                        <a:pt x="37" y="338"/>
                      </a:lnTo>
                      <a:lnTo>
                        <a:pt x="33" y="324"/>
                      </a:lnTo>
                      <a:lnTo>
                        <a:pt x="29" y="316"/>
                      </a:lnTo>
                      <a:lnTo>
                        <a:pt x="29" y="308"/>
                      </a:lnTo>
                      <a:lnTo>
                        <a:pt x="17" y="290"/>
                      </a:lnTo>
                      <a:lnTo>
                        <a:pt x="11" y="274"/>
                      </a:lnTo>
                      <a:lnTo>
                        <a:pt x="0" y="254"/>
                      </a:lnTo>
                      <a:lnTo>
                        <a:pt x="17" y="252"/>
                      </a:lnTo>
                      <a:lnTo>
                        <a:pt x="17" y="236"/>
                      </a:lnTo>
                      <a:lnTo>
                        <a:pt x="25" y="228"/>
                      </a:lnTo>
                      <a:lnTo>
                        <a:pt x="29" y="216"/>
                      </a:lnTo>
                      <a:lnTo>
                        <a:pt x="17" y="208"/>
                      </a:lnTo>
                      <a:lnTo>
                        <a:pt x="31" y="206"/>
                      </a:lnTo>
                      <a:lnTo>
                        <a:pt x="29" y="194"/>
                      </a:lnTo>
                      <a:lnTo>
                        <a:pt x="17" y="188"/>
                      </a:lnTo>
                      <a:lnTo>
                        <a:pt x="17" y="168"/>
                      </a:lnTo>
                      <a:lnTo>
                        <a:pt x="17" y="138"/>
                      </a:lnTo>
                      <a:lnTo>
                        <a:pt x="33" y="134"/>
                      </a:lnTo>
                      <a:lnTo>
                        <a:pt x="49" y="128"/>
                      </a:lnTo>
                      <a:lnTo>
                        <a:pt x="53" y="124"/>
                      </a:lnTo>
                      <a:lnTo>
                        <a:pt x="47" y="110"/>
                      </a:lnTo>
                      <a:lnTo>
                        <a:pt x="57" y="94"/>
                      </a:lnTo>
                      <a:lnTo>
                        <a:pt x="59" y="80"/>
                      </a:lnTo>
                      <a:lnTo>
                        <a:pt x="73" y="76"/>
                      </a:lnTo>
                      <a:lnTo>
                        <a:pt x="75" y="64"/>
                      </a:lnTo>
                      <a:lnTo>
                        <a:pt x="87" y="54"/>
                      </a:lnTo>
                      <a:lnTo>
                        <a:pt x="87" y="42"/>
                      </a:lnTo>
                      <a:lnTo>
                        <a:pt x="99" y="26"/>
                      </a:lnTo>
                      <a:lnTo>
                        <a:pt x="117" y="24"/>
                      </a:lnTo>
                      <a:lnTo>
                        <a:pt x="117" y="12"/>
                      </a:lnTo>
                      <a:lnTo>
                        <a:pt x="131" y="10"/>
                      </a:lnTo>
                      <a:lnTo>
                        <a:pt x="131" y="18"/>
                      </a:lnTo>
                      <a:lnTo>
                        <a:pt x="145" y="18"/>
                      </a:lnTo>
                      <a:lnTo>
                        <a:pt x="145" y="2"/>
                      </a:ln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75" name="Freeform 146">
                  <a:extLst>
                    <a:ext uri="{FF2B5EF4-FFF2-40B4-BE49-F238E27FC236}">
                      <a16:creationId xmlns:a16="http://schemas.microsoft.com/office/drawing/2014/main" xmlns="" id="{995905DC-53A5-994D-9432-38BA3824E2E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882896" y="2803652"/>
                  <a:ext cx="652463" cy="536575"/>
                </a:xfrm>
                <a:custGeom>
                  <a:avLst/>
                  <a:gdLst/>
                  <a:ahLst/>
                  <a:cxnLst>
                    <a:cxn ang="0">
                      <a:pos x="92" y="310"/>
                    </a:cxn>
                    <a:cxn ang="0">
                      <a:pos x="82" y="312"/>
                    </a:cxn>
                    <a:cxn ang="0">
                      <a:pos x="62" y="328"/>
                    </a:cxn>
                    <a:cxn ang="0">
                      <a:pos x="24" y="334"/>
                    </a:cxn>
                    <a:cxn ang="0">
                      <a:pos x="10" y="316"/>
                    </a:cxn>
                    <a:cxn ang="0">
                      <a:pos x="16" y="302"/>
                    </a:cxn>
                    <a:cxn ang="0">
                      <a:pos x="4" y="296"/>
                    </a:cxn>
                    <a:cxn ang="0">
                      <a:pos x="8" y="280"/>
                    </a:cxn>
                    <a:cxn ang="0">
                      <a:pos x="0" y="250"/>
                    </a:cxn>
                    <a:cxn ang="0">
                      <a:pos x="26" y="230"/>
                    </a:cxn>
                    <a:cxn ang="0">
                      <a:pos x="56" y="220"/>
                    </a:cxn>
                    <a:cxn ang="0">
                      <a:pos x="70" y="208"/>
                    </a:cxn>
                    <a:cxn ang="0">
                      <a:pos x="98" y="202"/>
                    </a:cxn>
                    <a:cxn ang="0">
                      <a:pos x="84" y="204"/>
                    </a:cxn>
                    <a:cxn ang="0">
                      <a:pos x="92" y="184"/>
                    </a:cxn>
                    <a:cxn ang="0">
                      <a:pos x="113" y="164"/>
                    </a:cxn>
                    <a:cxn ang="0">
                      <a:pos x="137" y="134"/>
                    </a:cxn>
                    <a:cxn ang="0">
                      <a:pos x="157" y="106"/>
                    </a:cxn>
                    <a:cxn ang="0">
                      <a:pos x="175" y="86"/>
                    </a:cxn>
                    <a:cxn ang="0">
                      <a:pos x="185" y="72"/>
                    </a:cxn>
                    <a:cxn ang="0">
                      <a:pos x="163" y="78"/>
                    </a:cxn>
                    <a:cxn ang="0">
                      <a:pos x="165" y="62"/>
                    </a:cxn>
                    <a:cxn ang="0">
                      <a:pos x="183" y="64"/>
                    </a:cxn>
                    <a:cxn ang="0">
                      <a:pos x="203" y="60"/>
                    </a:cxn>
                    <a:cxn ang="0">
                      <a:pos x="199" y="44"/>
                    </a:cxn>
                    <a:cxn ang="0">
                      <a:pos x="225" y="30"/>
                    </a:cxn>
                    <a:cxn ang="0">
                      <a:pos x="243" y="40"/>
                    </a:cxn>
                    <a:cxn ang="0">
                      <a:pos x="267" y="38"/>
                    </a:cxn>
                    <a:cxn ang="0">
                      <a:pos x="285" y="24"/>
                    </a:cxn>
                    <a:cxn ang="0">
                      <a:pos x="291" y="36"/>
                    </a:cxn>
                    <a:cxn ang="0">
                      <a:pos x="309" y="16"/>
                    </a:cxn>
                    <a:cxn ang="0">
                      <a:pos x="337" y="4"/>
                    </a:cxn>
                    <a:cxn ang="0">
                      <a:pos x="319" y="32"/>
                    </a:cxn>
                    <a:cxn ang="0">
                      <a:pos x="343" y="22"/>
                    </a:cxn>
                    <a:cxn ang="0">
                      <a:pos x="373" y="6"/>
                    </a:cxn>
                    <a:cxn ang="0">
                      <a:pos x="387" y="10"/>
                    </a:cxn>
                    <a:cxn ang="0">
                      <a:pos x="401" y="32"/>
                    </a:cxn>
                    <a:cxn ang="0">
                      <a:pos x="397" y="44"/>
                    </a:cxn>
                    <a:cxn ang="0">
                      <a:pos x="387" y="52"/>
                    </a:cxn>
                    <a:cxn ang="0">
                      <a:pos x="355" y="30"/>
                    </a:cxn>
                    <a:cxn ang="0">
                      <a:pos x="333" y="44"/>
                    </a:cxn>
                    <a:cxn ang="0">
                      <a:pos x="317" y="72"/>
                    </a:cxn>
                    <a:cxn ang="0">
                      <a:pos x="275" y="68"/>
                    </a:cxn>
                    <a:cxn ang="0">
                      <a:pos x="261" y="52"/>
                    </a:cxn>
                    <a:cxn ang="0">
                      <a:pos x="241" y="62"/>
                    </a:cxn>
                    <a:cxn ang="0">
                      <a:pos x="227" y="78"/>
                    </a:cxn>
                    <a:cxn ang="0">
                      <a:pos x="213" y="72"/>
                    </a:cxn>
                    <a:cxn ang="0">
                      <a:pos x="195" y="86"/>
                    </a:cxn>
                    <a:cxn ang="0">
                      <a:pos x="183" y="114"/>
                    </a:cxn>
                    <a:cxn ang="0">
                      <a:pos x="169" y="136"/>
                    </a:cxn>
                    <a:cxn ang="0">
                      <a:pos x="153" y="154"/>
                    </a:cxn>
                    <a:cxn ang="0">
                      <a:pos x="149" y="184"/>
                    </a:cxn>
                    <a:cxn ang="0">
                      <a:pos x="113" y="198"/>
                    </a:cxn>
                    <a:cxn ang="0">
                      <a:pos x="125" y="254"/>
                    </a:cxn>
                    <a:cxn ang="0">
                      <a:pos x="113" y="268"/>
                    </a:cxn>
                    <a:cxn ang="0">
                      <a:pos x="121" y="288"/>
                    </a:cxn>
                    <a:cxn ang="0">
                      <a:pos x="113" y="312"/>
                    </a:cxn>
                  </a:cxnLst>
                  <a:rect l="0" t="0" r="r" b="b"/>
                  <a:pathLst>
                    <a:path w="411" h="338">
                      <a:moveTo>
                        <a:pt x="96" y="314"/>
                      </a:moveTo>
                      <a:lnTo>
                        <a:pt x="92" y="310"/>
                      </a:lnTo>
                      <a:lnTo>
                        <a:pt x="88" y="300"/>
                      </a:lnTo>
                      <a:lnTo>
                        <a:pt x="82" y="312"/>
                      </a:lnTo>
                      <a:lnTo>
                        <a:pt x="74" y="316"/>
                      </a:lnTo>
                      <a:lnTo>
                        <a:pt x="62" y="328"/>
                      </a:lnTo>
                      <a:lnTo>
                        <a:pt x="42" y="338"/>
                      </a:lnTo>
                      <a:lnTo>
                        <a:pt x="24" y="334"/>
                      </a:lnTo>
                      <a:lnTo>
                        <a:pt x="12" y="324"/>
                      </a:lnTo>
                      <a:lnTo>
                        <a:pt x="10" y="316"/>
                      </a:lnTo>
                      <a:lnTo>
                        <a:pt x="18" y="306"/>
                      </a:lnTo>
                      <a:lnTo>
                        <a:pt x="16" y="302"/>
                      </a:lnTo>
                      <a:lnTo>
                        <a:pt x="6" y="304"/>
                      </a:lnTo>
                      <a:lnTo>
                        <a:pt x="4" y="296"/>
                      </a:lnTo>
                      <a:lnTo>
                        <a:pt x="18" y="286"/>
                      </a:lnTo>
                      <a:lnTo>
                        <a:pt x="8" y="280"/>
                      </a:lnTo>
                      <a:lnTo>
                        <a:pt x="4" y="272"/>
                      </a:lnTo>
                      <a:lnTo>
                        <a:pt x="0" y="250"/>
                      </a:lnTo>
                      <a:lnTo>
                        <a:pt x="4" y="240"/>
                      </a:lnTo>
                      <a:lnTo>
                        <a:pt x="26" y="230"/>
                      </a:lnTo>
                      <a:lnTo>
                        <a:pt x="42" y="226"/>
                      </a:lnTo>
                      <a:lnTo>
                        <a:pt x="56" y="220"/>
                      </a:lnTo>
                      <a:lnTo>
                        <a:pt x="62" y="208"/>
                      </a:lnTo>
                      <a:lnTo>
                        <a:pt x="70" y="208"/>
                      </a:lnTo>
                      <a:lnTo>
                        <a:pt x="84" y="210"/>
                      </a:lnTo>
                      <a:lnTo>
                        <a:pt x="98" y="202"/>
                      </a:lnTo>
                      <a:lnTo>
                        <a:pt x="94" y="194"/>
                      </a:lnTo>
                      <a:lnTo>
                        <a:pt x="84" y="204"/>
                      </a:lnTo>
                      <a:lnTo>
                        <a:pt x="74" y="202"/>
                      </a:lnTo>
                      <a:lnTo>
                        <a:pt x="92" y="184"/>
                      </a:lnTo>
                      <a:lnTo>
                        <a:pt x="103" y="178"/>
                      </a:lnTo>
                      <a:lnTo>
                        <a:pt x="113" y="164"/>
                      </a:lnTo>
                      <a:lnTo>
                        <a:pt x="127" y="140"/>
                      </a:lnTo>
                      <a:lnTo>
                        <a:pt x="137" y="134"/>
                      </a:lnTo>
                      <a:lnTo>
                        <a:pt x="137" y="122"/>
                      </a:lnTo>
                      <a:lnTo>
                        <a:pt x="157" y="106"/>
                      </a:lnTo>
                      <a:lnTo>
                        <a:pt x="167" y="100"/>
                      </a:lnTo>
                      <a:lnTo>
                        <a:pt x="175" y="86"/>
                      </a:lnTo>
                      <a:lnTo>
                        <a:pt x="183" y="86"/>
                      </a:lnTo>
                      <a:lnTo>
                        <a:pt x="185" y="72"/>
                      </a:lnTo>
                      <a:lnTo>
                        <a:pt x="175" y="78"/>
                      </a:lnTo>
                      <a:lnTo>
                        <a:pt x="163" y="78"/>
                      </a:lnTo>
                      <a:lnTo>
                        <a:pt x="161" y="72"/>
                      </a:lnTo>
                      <a:lnTo>
                        <a:pt x="165" y="62"/>
                      </a:lnTo>
                      <a:lnTo>
                        <a:pt x="175" y="56"/>
                      </a:lnTo>
                      <a:lnTo>
                        <a:pt x="183" y="64"/>
                      </a:lnTo>
                      <a:lnTo>
                        <a:pt x="201" y="68"/>
                      </a:lnTo>
                      <a:lnTo>
                        <a:pt x="203" y="60"/>
                      </a:lnTo>
                      <a:lnTo>
                        <a:pt x="193" y="54"/>
                      </a:lnTo>
                      <a:lnTo>
                        <a:pt x="199" y="44"/>
                      </a:lnTo>
                      <a:lnTo>
                        <a:pt x="217" y="48"/>
                      </a:lnTo>
                      <a:lnTo>
                        <a:pt x="225" y="30"/>
                      </a:lnTo>
                      <a:lnTo>
                        <a:pt x="237" y="30"/>
                      </a:lnTo>
                      <a:lnTo>
                        <a:pt x="243" y="40"/>
                      </a:lnTo>
                      <a:lnTo>
                        <a:pt x="257" y="32"/>
                      </a:lnTo>
                      <a:lnTo>
                        <a:pt x="267" y="38"/>
                      </a:lnTo>
                      <a:lnTo>
                        <a:pt x="273" y="26"/>
                      </a:lnTo>
                      <a:lnTo>
                        <a:pt x="285" y="24"/>
                      </a:lnTo>
                      <a:lnTo>
                        <a:pt x="285" y="34"/>
                      </a:lnTo>
                      <a:lnTo>
                        <a:pt x="291" y="36"/>
                      </a:lnTo>
                      <a:lnTo>
                        <a:pt x="295" y="16"/>
                      </a:lnTo>
                      <a:lnTo>
                        <a:pt x="309" y="16"/>
                      </a:lnTo>
                      <a:lnTo>
                        <a:pt x="329" y="0"/>
                      </a:lnTo>
                      <a:lnTo>
                        <a:pt x="337" y="4"/>
                      </a:lnTo>
                      <a:lnTo>
                        <a:pt x="319" y="22"/>
                      </a:lnTo>
                      <a:lnTo>
                        <a:pt x="319" y="32"/>
                      </a:lnTo>
                      <a:lnTo>
                        <a:pt x="343" y="10"/>
                      </a:lnTo>
                      <a:lnTo>
                        <a:pt x="343" y="22"/>
                      </a:lnTo>
                      <a:lnTo>
                        <a:pt x="359" y="4"/>
                      </a:lnTo>
                      <a:lnTo>
                        <a:pt x="373" y="6"/>
                      </a:lnTo>
                      <a:lnTo>
                        <a:pt x="369" y="20"/>
                      </a:lnTo>
                      <a:lnTo>
                        <a:pt x="387" y="10"/>
                      </a:lnTo>
                      <a:lnTo>
                        <a:pt x="411" y="20"/>
                      </a:lnTo>
                      <a:lnTo>
                        <a:pt x="401" y="32"/>
                      </a:lnTo>
                      <a:lnTo>
                        <a:pt x="381" y="30"/>
                      </a:lnTo>
                      <a:lnTo>
                        <a:pt x="397" y="44"/>
                      </a:lnTo>
                      <a:lnTo>
                        <a:pt x="397" y="50"/>
                      </a:lnTo>
                      <a:lnTo>
                        <a:pt x="387" y="52"/>
                      </a:lnTo>
                      <a:lnTo>
                        <a:pt x="377" y="38"/>
                      </a:lnTo>
                      <a:lnTo>
                        <a:pt x="355" y="30"/>
                      </a:lnTo>
                      <a:lnTo>
                        <a:pt x="335" y="42"/>
                      </a:lnTo>
                      <a:lnTo>
                        <a:pt x="333" y="44"/>
                      </a:lnTo>
                      <a:lnTo>
                        <a:pt x="329" y="60"/>
                      </a:lnTo>
                      <a:lnTo>
                        <a:pt x="317" y="72"/>
                      </a:lnTo>
                      <a:lnTo>
                        <a:pt x="303" y="70"/>
                      </a:lnTo>
                      <a:lnTo>
                        <a:pt x="275" y="68"/>
                      </a:lnTo>
                      <a:lnTo>
                        <a:pt x="267" y="58"/>
                      </a:lnTo>
                      <a:lnTo>
                        <a:pt x="261" y="52"/>
                      </a:lnTo>
                      <a:lnTo>
                        <a:pt x="251" y="60"/>
                      </a:lnTo>
                      <a:lnTo>
                        <a:pt x="241" y="62"/>
                      </a:lnTo>
                      <a:lnTo>
                        <a:pt x="241" y="78"/>
                      </a:lnTo>
                      <a:lnTo>
                        <a:pt x="227" y="78"/>
                      </a:lnTo>
                      <a:lnTo>
                        <a:pt x="227" y="70"/>
                      </a:lnTo>
                      <a:lnTo>
                        <a:pt x="213" y="72"/>
                      </a:lnTo>
                      <a:lnTo>
                        <a:pt x="213" y="84"/>
                      </a:lnTo>
                      <a:lnTo>
                        <a:pt x="195" y="86"/>
                      </a:lnTo>
                      <a:lnTo>
                        <a:pt x="183" y="102"/>
                      </a:lnTo>
                      <a:lnTo>
                        <a:pt x="183" y="114"/>
                      </a:lnTo>
                      <a:lnTo>
                        <a:pt x="171" y="124"/>
                      </a:lnTo>
                      <a:lnTo>
                        <a:pt x="169" y="136"/>
                      </a:lnTo>
                      <a:lnTo>
                        <a:pt x="155" y="140"/>
                      </a:lnTo>
                      <a:lnTo>
                        <a:pt x="153" y="154"/>
                      </a:lnTo>
                      <a:lnTo>
                        <a:pt x="143" y="170"/>
                      </a:lnTo>
                      <a:lnTo>
                        <a:pt x="149" y="184"/>
                      </a:lnTo>
                      <a:lnTo>
                        <a:pt x="145" y="188"/>
                      </a:lnTo>
                      <a:lnTo>
                        <a:pt x="113" y="198"/>
                      </a:lnTo>
                      <a:lnTo>
                        <a:pt x="113" y="248"/>
                      </a:lnTo>
                      <a:lnTo>
                        <a:pt x="125" y="254"/>
                      </a:lnTo>
                      <a:lnTo>
                        <a:pt x="127" y="266"/>
                      </a:lnTo>
                      <a:lnTo>
                        <a:pt x="113" y="268"/>
                      </a:lnTo>
                      <a:lnTo>
                        <a:pt x="125" y="276"/>
                      </a:lnTo>
                      <a:lnTo>
                        <a:pt x="121" y="288"/>
                      </a:lnTo>
                      <a:lnTo>
                        <a:pt x="113" y="296"/>
                      </a:lnTo>
                      <a:lnTo>
                        <a:pt x="113" y="312"/>
                      </a:lnTo>
                      <a:lnTo>
                        <a:pt x="96" y="31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76" name="Freeform 147">
                  <a:extLst>
                    <a:ext uri="{FF2B5EF4-FFF2-40B4-BE49-F238E27FC236}">
                      <a16:creationId xmlns:a16="http://schemas.microsoft.com/office/drawing/2014/main" xmlns="" id="{790B7F73-4351-1949-B35D-C7EB44B9132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351209" y="3283077"/>
                  <a:ext cx="111125" cy="69850"/>
                </a:xfrm>
                <a:custGeom>
                  <a:avLst/>
                  <a:gdLst/>
                  <a:ahLst/>
                  <a:cxnLst>
                    <a:cxn ang="0">
                      <a:pos x="16" y="36"/>
                    </a:cxn>
                    <a:cxn ang="0">
                      <a:pos x="28" y="36"/>
                    </a:cxn>
                    <a:cxn ang="0">
                      <a:pos x="40" y="40"/>
                    </a:cxn>
                    <a:cxn ang="0">
                      <a:pos x="52" y="44"/>
                    </a:cxn>
                    <a:cxn ang="0">
                      <a:pos x="62" y="44"/>
                    </a:cxn>
                    <a:cxn ang="0">
                      <a:pos x="64" y="32"/>
                    </a:cxn>
                    <a:cxn ang="0">
                      <a:pos x="64" y="16"/>
                    </a:cxn>
                    <a:cxn ang="0">
                      <a:pos x="70" y="4"/>
                    </a:cxn>
                    <a:cxn ang="0">
                      <a:pos x="54" y="6"/>
                    </a:cxn>
                    <a:cxn ang="0">
                      <a:pos x="40" y="0"/>
                    </a:cxn>
                    <a:cxn ang="0">
                      <a:pos x="18" y="4"/>
                    </a:cxn>
                    <a:cxn ang="0">
                      <a:pos x="2" y="8"/>
                    </a:cxn>
                    <a:cxn ang="0">
                      <a:pos x="0" y="20"/>
                    </a:cxn>
                    <a:cxn ang="0">
                      <a:pos x="6" y="30"/>
                    </a:cxn>
                    <a:cxn ang="0">
                      <a:pos x="14" y="30"/>
                    </a:cxn>
                    <a:cxn ang="0">
                      <a:pos x="16" y="36"/>
                    </a:cxn>
                  </a:cxnLst>
                  <a:rect l="0" t="0" r="r" b="b"/>
                  <a:pathLst>
                    <a:path w="70" h="44">
                      <a:moveTo>
                        <a:pt x="16" y="36"/>
                      </a:moveTo>
                      <a:lnTo>
                        <a:pt x="28" y="36"/>
                      </a:lnTo>
                      <a:lnTo>
                        <a:pt x="40" y="40"/>
                      </a:lnTo>
                      <a:lnTo>
                        <a:pt x="52" y="44"/>
                      </a:lnTo>
                      <a:lnTo>
                        <a:pt x="62" y="44"/>
                      </a:lnTo>
                      <a:lnTo>
                        <a:pt x="64" y="32"/>
                      </a:lnTo>
                      <a:lnTo>
                        <a:pt x="64" y="16"/>
                      </a:lnTo>
                      <a:lnTo>
                        <a:pt x="70" y="4"/>
                      </a:lnTo>
                      <a:lnTo>
                        <a:pt x="54" y="6"/>
                      </a:lnTo>
                      <a:lnTo>
                        <a:pt x="40" y="0"/>
                      </a:lnTo>
                      <a:lnTo>
                        <a:pt x="18" y="4"/>
                      </a:lnTo>
                      <a:lnTo>
                        <a:pt x="2" y="8"/>
                      </a:lnTo>
                      <a:lnTo>
                        <a:pt x="0" y="20"/>
                      </a:lnTo>
                      <a:lnTo>
                        <a:pt x="6" y="30"/>
                      </a:lnTo>
                      <a:lnTo>
                        <a:pt x="14" y="30"/>
                      </a:lnTo>
                      <a:lnTo>
                        <a:pt x="16" y="3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77" name="Freeform 148">
                  <a:extLst>
                    <a:ext uri="{FF2B5EF4-FFF2-40B4-BE49-F238E27FC236}">
                      <a16:creationId xmlns:a16="http://schemas.microsoft.com/office/drawing/2014/main" xmlns="" id="{8830F220-C97E-A848-8883-C44B45C69AC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287709" y="3340227"/>
                  <a:ext cx="184150" cy="85725"/>
                </a:xfrm>
                <a:custGeom>
                  <a:avLst/>
                  <a:gdLst/>
                  <a:ahLst/>
                  <a:cxnLst>
                    <a:cxn ang="0">
                      <a:pos x="26" y="12"/>
                    </a:cxn>
                    <a:cxn ang="0">
                      <a:pos x="36" y="18"/>
                    </a:cxn>
                    <a:cxn ang="0">
                      <a:pos x="46" y="24"/>
                    </a:cxn>
                    <a:cxn ang="0">
                      <a:pos x="54" y="18"/>
                    </a:cxn>
                    <a:cxn ang="0">
                      <a:pos x="56" y="8"/>
                    </a:cxn>
                    <a:cxn ang="0">
                      <a:pos x="56" y="0"/>
                    </a:cxn>
                    <a:cxn ang="0">
                      <a:pos x="68" y="0"/>
                    </a:cxn>
                    <a:cxn ang="0">
                      <a:pos x="80" y="4"/>
                    </a:cxn>
                    <a:cxn ang="0">
                      <a:pos x="88" y="6"/>
                    </a:cxn>
                    <a:cxn ang="0">
                      <a:pos x="102" y="8"/>
                    </a:cxn>
                    <a:cxn ang="0">
                      <a:pos x="104" y="12"/>
                    </a:cxn>
                    <a:cxn ang="0">
                      <a:pos x="108" y="20"/>
                    </a:cxn>
                    <a:cxn ang="0">
                      <a:pos x="112" y="36"/>
                    </a:cxn>
                    <a:cxn ang="0">
                      <a:pos x="116" y="42"/>
                    </a:cxn>
                    <a:cxn ang="0">
                      <a:pos x="104" y="50"/>
                    </a:cxn>
                    <a:cxn ang="0">
                      <a:pos x="90" y="54"/>
                    </a:cxn>
                    <a:cxn ang="0">
                      <a:pos x="62" y="36"/>
                    </a:cxn>
                    <a:cxn ang="0">
                      <a:pos x="10" y="38"/>
                    </a:cxn>
                    <a:cxn ang="0">
                      <a:pos x="0" y="40"/>
                    </a:cxn>
                    <a:cxn ang="0">
                      <a:pos x="0" y="30"/>
                    </a:cxn>
                    <a:cxn ang="0">
                      <a:pos x="8" y="20"/>
                    </a:cxn>
                    <a:cxn ang="0">
                      <a:pos x="14" y="10"/>
                    </a:cxn>
                    <a:cxn ang="0">
                      <a:pos x="26" y="12"/>
                    </a:cxn>
                  </a:cxnLst>
                  <a:rect l="0" t="0" r="r" b="b"/>
                  <a:pathLst>
                    <a:path w="116" h="54">
                      <a:moveTo>
                        <a:pt x="26" y="12"/>
                      </a:moveTo>
                      <a:lnTo>
                        <a:pt x="36" y="18"/>
                      </a:lnTo>
                      <a:lnTo>
                        <a:pt x="46" y="24"/>
                      </a:lnTo>
                      <a:lnTo>
                        <a:pt x="54" y="18"/>
                      </a:lnTo>
                      <a:lnTo>
                        <a:pt x="56" y="8"/>
                      </a:lnTo>
                      <a:lnTo>
                        <a:pt x="56" y="0"/>
                      </a:lnTo>
                      <a:lnTo>
                        <a:pt x="68" y="0"/>
                      </a:lnTo>
                      <a:lnTo>
                        <a:pt x="80" y="4"/>
                      </a:lnTo>
                      <a:lnTo>
                        <a:pt x="88" y="6"/>
                      </a:lnTo>
                      <a:lnTo>
                        <a:pt x="102" y="8"/>
                      </a:lnTo>
                      <a:lnTo>
                        <a:pt x="104" y="12"/>
                      </a:lnTo>
                      <a:lnTo>
                        <a:pt x="108" y="20"/>
                      </a:lnTo>
                      <a:lnTo>
                        <a:pt x="112" y="36"/>
                      </a:lnTo>
                      <a:lnTo>
                        <a:pt x="116" y="42"/>
                      </a:lnTo>
                      <a:lnTo>
                        <a:pt x="104" y="50"/>
                      </a:lnTo>
                      <a:lnTo>
                        <a:pt x="90" y="54"/>
                      </a:lnTo>
                      <a:lnTo>
                        <a:pt x="62" y="36"/>
                      </a:lnTo>
                      <a:lnTo>
                        <a:pt x="10" y="38"/>
                      </a:lnTo>
                      <a:lnTo>
                        <a:pt x="0" y="40"/>
                      </a:lnTo>
                      <a:lnTo>
                        <a:pt x="0" y="30"/>
                      </a:lnTo>
                      <a:lnTo>
                        <a:pt x="8" y="20"/>
                      </a:lnTo>
                      <a:lnTo>
                        <a:pt x="14" y="10"/>
                      </a:lnTo>
                      <a:lnTo>
                        <a:pt x="26" y="1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78" name="Freeform 149">
                  <a:extLst>
                    <a:ext uri="{FF2B5EF4-FFF2-40B4-BE49-F238E27FC236}">
                      <a16:creationId xmlns:a16="http://schemas.microsoft.com/office/drawing/2014/main" xmlns="" id="{0ECB9180-95FC-BD49-9A1D-571A661D2D8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287709" y="3397377"/>
                  <a:ext cx="142875" cy="85725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0" y="2"/>
                    </a:cxn>
                    <a:cxn ang="0">
                      <a:pos x="62" y="0"/>
                    </a:cxn>
                    <a:cxn ang="0">
                      <a:pos x="90" y="18"/>
                    </a:cxn>
                    <a:cxn ang="0">
                      <a:pos x="90" y="30"/>
                    </a:cxn>
                    <a:cxn ang="0">
                      <a:pos x="76" y="34"/>
                    </a:cxn>
                    <a:cxn ang="0">
                      <a:pos x="74" y="50"/>
                    </a:cxn>
                    <a:cxn ang="0">
                      <a:pos x="58" y="52"/>
                    </a:cxn>
                    <a:cxn ang="0">
                      <a:pos x="38" y="54"/>
                    </a:cxn>
                    <a:cxn ang="0">
                      <a:pos x="28" y="44"/>
                    </a:cxn>
                    <a:cxn ang="0">
                      <a:pos x="30" y="34"/>
                    </a:cxn>
                    <a:cxn ang="0">
                      <a:pos x="20" y="30"/>
                    </a:cxn>
                    <a:cxn ang="0">
                      <a:pos x="4" y="26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90" h="54">
                      <a:moveTo>
                        <a:pt x="0" y="4"/>
                      </a:moveTo>
                      <a:lnTo>
                        <a:pt x="10" y="2"/>
                      </a:lnTo>
                      <a:lnTo>
                        <a:pt x="62" y="0"/>
                      </a:lnTo>
                      <a:lnTo>
                        <a:pt x="90" y="18"/>
                      </a:lnTo>
                      <a:lnTo>
                        <a:pt x="90" y="30"/>
                      </a:lnTo>
                      <a:lnTo>
                        <a:pt x="76" y="34"/>
                      </a:lnTo>
                      <a:lnTo>
                        <a:pt x="74" y="50"/>
                      </a:lnTo>
                      <a:lnTo>
                        <a:pt x="58" y="52"/>
                      </a:lnTo>
                      <a:lnTo>
                        <a:pt x="38" y="54"/>
                      </a:lnTo>
                      <a:lnTo>
                        <a:pt x="28" y="44"/>
                      </a:lnTo>
                      <a:lnTo>
                        <a:pt x="30" y="34"/>
                      </a:lnTo>
                      <a:lnTo>
                        <a:pt x="20" y="30"/>
                      </a:lnTo>
                      <a:lnTo>
                        <a:pt x="4" y="26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79" name="Freeform 150">
                  <a:extLst>
                    <a:ext uri="{FF2B5EF4-FFF2-40B4-BE49-F238E27FC236}">
                      <a16:creationId xmlns:a16="http://schemas.microsoft.com/office/drawing/2014/main" xmlns="" id="{2646DA4E-008F-4B4B-B7D3-0610DD0C217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252784" y="3438652"/>
                  <a:ext cx="82550" cy="31750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4" y="20"/>
                    </a:cxn>
                    <a:cxn ang="0">
                      <a:pos x="50" y="18"/>
                    </a:cxn>
                    <a:cxn ang="0">
                      <a:pos x="52" y="8"/>
                    </a:cxn>
                    <a:cxn ang="0">
                      <a:pos x="30" y="0"/>
                    </a:cxn>
                    <a:cxn ang="0">
                      <a:pos x="24" y="8"/>
                    </a:cxn>
                    <a:cxn ang="0">
                      <a:pos x="8" y="6"/>
                    </a:cxn>
                    <a:cxn ang="0">
                      <a:pos x="6" y="12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52" h="20">
                      <a:moveTo>
                        <a:pt x="0" y="12"/>
                      </a:moveTo>
                      <a:lnTo>
                        <a:pt x="4" y="20"/>
                      </a:lnTo>
                      <a:lnTo>
                        <a:pt x="50" y="18"/>
                      </a:lnTo>
                      <a:lnTo>
                        <a:pt x="52" y="8"/>
                      </a:lnTo>
                      <a:lnTo>
                        <a:pt x="30" y="0"/>
                      </a:lnTo>
                      <a:lnTo>
                        <a:pt x="24" y="8"/>
                      </a:lnTo>
                      <a:lnTo>
                        <a:pt x="8" y="6"/>
                      </a:lnTo>
                      <a:lnTo>
                        <a:pt x="6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180" name="Freeform 151">
                  <a:extLst>
                    <a:ext uri="{FF2B5EF4-FFF2-40B4-BE49-F238E27FC236}">
                      <a16:creationId xmlns:a16="http://schemas.microsoft.com/office/drawing/2014/main" xmlns="" id="{9443C9A6-5B5F-244E-85DB-EF6514DFFB1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344859" y="3406902"/>
                  <a:ext cx="238125" cy="168275"/>
                </a:xfrm>
                <a:custGeom>
                  <a:avLst/>
                  <a:gdLst/>
                  <a:ahLst/>
                  <a:cxnLst>
                    <a:cxn ang="0">
                      <a:pos x="2" y="48"/>
                    </a:cxn>
                    <a:cxn ang="0">
                      <a:pos x="24" y="44"/>
                    </a:cxn>
                    <a:cxn ang="0">
                      <a:pos x="38" y="44"/>
                    </a:cxn>
                    <a:cxn ang="0">
                      <a:pos x="40" y="28"/>
                    </a:cxn>
                    <a:cxn ang="0">
                      <a:pos x="54" y="24"/>
                    </a:cxn>
                    <a:cxn ang="0">
                      <a:pos x="54" y="12"/>
                    </a:cxn>
                    <a:cxn ang="0">
                      <a:pos x="68" y="8"/>
                    </a:cxn>
                    <a:cxn ang="0">
                      <a:pos x="80" y="0"/>
                    </a:cxn>
                    <a:cxn ang="0">
                      <a:pos x="98" y="4"/>
                    </a:cxn>
                    <a:cxn ang="0">
                      <a:pos x="98" y="10"/>
                    </a:cxn>
                    <a:cxn ang="0">
                      <a:pos x="118" y="12"/>
                    </a:cxn>
                    <a:cxn ang="0">
                      <a:pos x="122" y="34"/>
                    </a:cxn>
                    <a:cxn ang="0">
                      <a:pos x="150" y="64"/>
                    </a:cxn>
                    <a:cxn ang="0">
                      <a:pos x="148" y="66"/>
                    </a:cxn>
                    <a:cxn ang="0">
                      <a:pos x="130" y="66"/>
                    </a:cxn>
                    <a:cxn ang="0">
                      <a:pos x="130" y="86"/>
                    </a:cxn>
                    <a:cxn ang="0">
                      <a:pos x="118" y="88"/>
                    </a:cxn>
                    <a:cxn ang="0">
                      <a:pos x="114" y="106"/>
                    </a:cxn>
                    <a:cxn ang="0">
                      <a:pos x="94" y="104"/>
                    </a:cxn>
                    <a:cxn ang="0">
                      <a:pos x="92" y="98"/>
                    </a:cxn>
                    <a:cxn ang="0">
                      <a:pos x="64" y="98"/>
                    </a:cxn>
                    <a:cxn ang="0">
                      <a:pos x="46" y="94"/>
                    </a:cxn>
                    <a:cxn ang="0">
                      <a:pos x="16" y="88"/>
                    </a:cxn>
                    <a:cxn ang="0">
                      <a:pos x="6" y="102"/>
                    </a:cxn>
                    <a:cxn ang="0">
                      <a:pos x="6" y="88"/>
                    </a:cxn>
                    <a:cxn ang="0">
                      <a:pos x="0" y="84"/>
                    </a:cxn>
                    <a:cxn ang="0">
                      <a:pos x="2" y="78"/>
                    </a:cxn>
                    <a:cxn ang="0">
                      <a:pos x="10" y="78"/>
                    </a:cxn>
                    <a:cxn ang="0">
                      <a:pos x="10" y="64"/>
                    </a:cxn>
                    <a:cxn ang="0">
                      <a:pos x="6" y="60"/>
                    </a:cxn>
                    <a:cxn ang="0">
                      <a:pos x="2" y="48"/>
                    </a:cxn>
                  </a:cxnLst>
                  <a:rect l="0" t="0" r="r" b="b"/>
                  <a:pathLst>
                    <a:path w="150" h="106">
                      <a:moveTo>
                        <a:pt x="2" y="48"/>
                      </a:moveTo>
                      <a:lnTo>
                        <a:pt x="24" y="44"/>
                      </a:lnTo>
                      <a:lnTo>
                        <a:pt x="38" y="44"/>
                      </a:lnTo>
                      <a:lnTo>
                        <a:pt x="40" y="28"/>
                      </a:lnTo>
                      <a:lnTo>
                        <a:pt x="54" y="24"/>
                      </a:lnTo>
                      <a:lnTo>
                        <a:pt x="54" y="12"/>
                      </a:lnTo>
                      <a:lnTo>
                        <a:pt x="68" y="8"/>
                      </a:lnTo>
                      <a:lnTo>
                        <a:pt x="80" y="0"/>
                      </a:lnTo>
                      <a:lnTo>
                        <a:pt x="98" y="4"/>
                      </a:lnTo>
                      <a:lnTo>
                        <a:pt x="98" y="10"/>
                      </a:lnTo>
                      <a:lnTo>
                        <a:pt x="118" y="12"/>
                      </a:lnTo>
                      <a:lnTo>
                        <a:pt x="122" y="34"/>
                      </a:lnTo>
                      <a:lnTo>
                        <a:pt x="150" y="64"/>
                      </a:lnTo>
                      <a:lnTo>
                        <a:pt x="148" y="66"/>
                      </a:lnTo>
                      <a:lnTo>
                        <a:pt x="130" y="66"/>
                      </a:lnTo>
                      <a:lnTo>
                        <a:pt x="130" y="86"/>
                      </a:lnTo>
                      <a:lnTo>
                        <a:pt x="118" y="88"/>
                      </a:lnTo>
                      <a:lnTo>
                        <a:pt x="114" y="106"/>
                      </a:lnTo>
                      <a:lnTo>
                        <a:pt x="94" y="104"/>
                      </a:lnTo>
                      <a:lnTo>
                        <a:pt x="92" y="98"/>
                      </a:lnTo>
                      <a:lnTo>
                        <a:pt x="64" y="98"/>
                      </a:lnTo>
                      <a:lnTo>
                        <a:pt x="46" y="94"/>
                      </a:lnTo>
                      <a:lnTo>
                        <a:pt x="16" y="88"/>
                      </a:lnTo>
                      <a:lnTo>
                        <a:pt x="6" y="102"/>
                      </a:lnTo>
                      <a:lnTo>
                        <a:pt x="6" y="88"/>
                      </a:lnTo>
                      <a:lnTo>
                        <a:pt x="0" y="84"/>
                      </a:lnTo>
                      <a:lnTo>
                        <a:pt x="2" y="78"/>
                      </a:lnTo>
                      <a:lnTo>
                        <a:pt x="10" y="78"/>
                      </a:lnTo>
                      <a:lnTo>
                        <a:pt x="10" y="64"/>
                      </a:lnTo>
                      <a:lnTo>
                        <a:pt x="6" y="60"/>
                      </a:lnTo>
                      <a:lnTo>
                        <a:pt x="2" y="48"/>
                      </a:lnTo>
                      <a:close/>
                    </a:path>
                  </a:pathLst>
                </a:custGeom>
                <a:solidFill>
                  <a:srgbClr val="445C7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181" name="Freeform 152">
                  <a:extLst>
                    <a:ext uri="{FF2B5EF4-FFF2-40B4-BE49-F238E27FC236}">
                      <a16:creationId xmlns:a16="http://schemas.microsoft.com/office/drawing/2014/main" xmlns="" id="{2C5C760C-8EE4-DB4A-8D01-1679A86CA32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606671" y="3314827"/>
                  <a:ext cx="200025" cy="304800"/>
                </a:xfrm>
                <a:custGeom>
                  <a:avLst/>
                  <a:gdLst/>
                  <a:ahLst/>
                  <a:cxnLst>
                    <a:cxn ang="0">
                      <a:pos x="38" y="84"/>
                    </a:cxn>
                    <a:cxn ang="0">
                      <a:pos x="16" y="90"/>
                    </a:cxn>
                    <a:cxn ang="0">
                      <a:pos x="20" y="76"/>
                    </a:cxn>
                    <a:cxn ang="0">
                      <a:pos x="14" y="60"/>
                    </a:cxn>
                    <a:cxn ang="0">
                      <a:pos x="0" y="60"/>
                    </a:cxn>
                    <a:cxn ang="0">
                      <a:pos x="4" y="44"/>
                    </a:cxn>
                    <a:cxn ang="0">
                      <a:pos x="2" y="20"/>
                    </a:cxn>
                    <a:cxn ang="0">
                      <a:pos x="16" y="0"/>
                    </a:cxn>
                    <a:cxn ang="0">
                      <a:pos x="28" y="26"/>
                    </a:cxn>
                    <a:cxn ang="0">
                      <a:pos x="60" y="38"/>
                    </a:cxn>
                    <a:cxn ang="0">
                      <a:pos x="40" y="58"/>
                    </a:cxn>
                    <a:cxn ang="0">
                      <a:pos x="42" y="70"/>
                    </a:cxn>
                    <a:cxn ang="0">
                      <a:pos x="66" y="68"/>
                    </a:cxn>
                    <a:cxn ang="0">
                      <a:pos x="72" y="90"/>
                    </a:cxn>
                    <a:cxn ang="0">
                      <a:pos x="92" y="110"/>
                    </a:cxn>
                    <a:cxn ang="0">
                      <a:pos x="98" y="130"/>
                    </a:cxn>
                    <a:cxn ang="0">
                      <a:pos x="116" y="130"/>
                    </a:cxn>
                    <a:cxn ang="0">
                      <a:pos x="120" y="148"/>
                    </a:cxn>
                    <a:cxn ang="0">
                      <a:pos x="102" y="160"/>
                    </a:cxn>
                    <a:cxn ang="0">
                      <a:pos x="116" y="166"/>
                    </a:cxn>
                    <a:cxn ang="0">
                      <a:pos x="96" y="176"/>
                    </a:cxn>
                    <a:cxn ang="0">
                      <a:pos x="38" y="176"/>
                    </a:cxn>
                    <a:cxn ang="0">
                      <a:pos x="22" y="184"/>
                    </a:cxn>
                    <a:cxn ang="0">
                      <a:pos x="6" y="188"/>
                    </a:cxn>
                    <a:cxn ang="0">
                      <a:pos x="34" y="164"/>
                    </a:cxn>
                    <a:cxn ang="0">
                      <a:pos x="54" y="162"/>
                    </a:cxn>
                    <a:cxn ang="0">
                      <a:pos x="48" y="160"/>
                    </a:cxn>
                    <a:cxn ang="0">
                      <a:pos x="30" y="158"/>
                    </a:cxn>
                    <a:cxn ang="0">
                      <a:pos x="14" y="158"/>
                    </a:cxn>
                    <a:cxn ang="0">
                      <a:pos x="18" y="148"/>
                    </a:cxn>
                    <a:cxn ang="0">
                      <a:pos x="34" y="136"/>
                    </a:cxn>
                    <a:cxn ang="0">
                      <a:pos x="24" y="128"/>
                    </a:cxn>
                    <a:cxn ang="0">
                      <a:pos x="48" y="122"/>
                    </a:cxn>
                    <a:cxn ang="0">
                      <a:pos x="52" y="102"/>
                    </a:cxn>
                    <a:cxn ang="0">
                      <a:pos x="44" y="86"/>
                    </a:cxn>
                  </a:cxnLst>
                  <a:rect l="0" t="0" r="r" b="b"/>
                  <a:pathLst>
                    <a:path w="126" h="192">
                      <a:moveTo>
                        <a:pt x="44" y="86"/>
                      </a:moveTo>
                      <a:lnTo>
                        <a:pt x="38" y="84"/>
                      </a:lnTo>
                      <a:lnTo>
                        <a:pt x="32" y="92"/>
                      </a:lnTo>
                      <a:lnTo>
                        <a:pt x="16" y="90"/>
                      </a:lnTo>
                      <a:lnTo>
                        <a:pt x="14" y="82"/>
                      </a:lnTo>
                      <a:lnTo>
                        <a:pt x="20" y="76"/>
                      </a:lnTo>
                      <a:lnTo>
                        <a:pt x="18" y="62"/>
                      </a:lnTo>
                      <a:lnTo>
                        <a:pt x="14" y="60"/>
                      </a:lnTo>
                      <a:lnTo>
                        <a:pt x="6" y="64"/>
                      </a:lnTo>
                      <a:lnTo>
                        <a:pt x="0" y="60"/>
                      </a:lnTo>
                      <a:lnTo>
                        <a:pt x="10" y="48"/>
                      </a:lnTo>
                      <a:lnTo>
                        <a:pt x="4" y="44"/>
                      </a:lnTo>
                      <a:lnTo>
                        <a:pt x="0" y="36"/>
                      </a:lnTo>
                      <a:lnTo>
                        <a:pt x="2" y="20"/>
                      </a:lnTo>
                      <a:lnTo>
                        <a:pt x="12" y="20"/>
                      </a:lnTo>
                      <a:lnTo>
                        <a:pt x="16" y="0"/>
                      </a:lnTo>
                      <a:lnTo>
                        <a:pt x="44" y="2"/>
                      </a:lnTo>
                      <a:lnTo>
                        <a:pt x="28" y="26"/>
                      </a:lnTo>
                      <a:lnTo>
                        <a:pt x="64" y="26"/>
                      </a:lnTo>
                      <a:lnTo>
                        <a:pt x="60" y="38"/>
                      </a:lnTo>
                      <a:lnTo>
                        <a:pt x="48" y="50"/>
                      </a:lnTo>
                      <a:lnTo>
                        <a:pt x="40" y="58"/>
                      </a:lnTo>
                      <a:lnTo>
                        <a:pt x="36" y="66"/>
                      </a:lnTo>
                      <a:lnTo>
                        <a:pt x="42" y="70"/>
                      </a:lnTo>
                      <a:lnTo>
                        <a:pt x="52" y="66"/>
                      </a:lnTo>
                      <a:lnTo>
                        <a:pt x="66" y="68"/>
                      </a:lnTo>
                      <a:lnTo>
                        <a:pt x="70" y="78"/>
                      </a:lnTo>
                      <a:lnTo>
                        <a:pt x="72" y="90"/>
                      </a:lnTo>
                      <a:lnTo>
                        <a:pt x="84" y="98"/>
                      </a:lnTo>
                      <a:lnTo>
                        <a:pt x="92" y="110"/>
                      </a:lnTo>
                      <a:lnTo>
                        <a:pt x="94" y="118"/>
                      </a:lnTo>
                      <a:lnTo>
                        <a:pt x="98" y="130"/>
                      </a:lnTo>
                      <a:lnTo>
                        <a:pt x="106" y="132"/>
                      </a:lnTo>
                      <a:lnTo>
                        <a:pt x="116" y="130"/>
                      </a:lnTo>
                      <a:lnTo>
                        <a:pt x="126" y="138"/>
                      </a:lnTo>
                      <a:lnTo>
                        <a:pt x="120" y="148"/>
                      </a:lnTo>
                      <a:lnTo>
                        <a:pt x="110" y="154"/>
                      </a:lnTo>
                      <a:lnTo>
                        <a:pt x="102" y="160"/>
                      </a:lnTo>
                      <a:lnTo>
                        <a:pt x="108" y="162"/>
                      </a:lnTo>
                      <a:lnTo>
                        <a:pt x="116" y="166"/>
                      </a:lnTo>
                      <a:lnTo>
                        <a:pt x="108" y="172"/>
                      </a:lnTo>
                      <a:lnTo>
                        <a:pt x="96" y="176"/>
                      </a:lnTo>
                      <a:lnTo>
                        <a:pt x="46" y="176"/>
                      </a:lnTo>
                      <a:lnTo>
                        <a:pt x="38" y="176"/>
                      </a:lnTo>
                      <a:lnTo>
                        <a:pt x="38" y="184"/>
                      </a:lnTo>
                      <a:lnTo>
                        <a:pt x="22" y="184"/>
                      </a:lnTo>
                      <a:lnTo>
                        <a:pt x="10" y="192"/>
                      </a:lnTo>
                      <a:lnTo>
                        <a:pt x="6" y="188"/>
                      </a:lnTo>
                      <a:lnTo>
                        <a:pt x="24" y="172"/>
                      </a:lnTo>
                      <a:lnTo>
                        <a:pt x="34" y="164"/>
                      </a:lnTo>
                      <a:lnTo>
                        <a:pt x="46" y="164"/>
                      </a:lnTo>
                      <a:lnTo>
                        <a:pt x="54" y="162"/>
                      </a:lnTo>
                      <a:lnTo>
                        <a:pt x="56" y="154"/>
                      </a:lnTo>
                      <a:lnTo>
                        <a:pt x="48" y="160"/>
                      </a:lnTo>
                      <a:lnTo>
                        <a:pt x="38" y="158"/>
                      </a:lnTo>
                      <a:lnTo>
                        <a:pt x="30" y="158"/>
                      </a:lnTo>
                      <a:lnTo>
                        <a:pt x="24" y="154"/>
                      </a:lnTo>
                      <a:lnTo>
                        <a:pt x="14" y="158"/>
                      </a:lnTo>
                      <a:lnTo>
                        <a:pt x="10" y="154"/>
                      </a:lnTo>
                      <a:lnTo>
                        <a:pt x="18" y="148"/>
                      </a:lnTo>
                      <a:lnTo>
                        <a:pt x="26" y="142"/>
                      </a:lnTo>
                      <a:lnTo>
                        <a:pt x="34" y="136"/>
                      </a:lnTo>
                      <a:lnTo>
                        <a:pt x="34" y="130"/>
                      </a:lnTo>
                      <a:lnTo>
                        <a:pt x="24" y="128"/>
                      </a:lnTo>
                      <a:lnTo>
                        <a:pt x="24" y="120"/>
                      </a:lnTo>
                      <a:lnTo>
                        <a:pt x="48" y="122"/>
                      </a:lnTo>
                      <a:lnTo>
                        <a:pt x="48" y="112"/>
                      </a:lnTo>
                      <a:lnTo>
                        <a:pt x="52" y="102"/>
                      </a:lnTo>
                      <a:lnTo>
                        <a:pt x="38" y="94"/>
                      </a:lnTo>
                      <a:lnTo>
                        <a:pt x="44" y="8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82" name="Freeform 153">
                  <a:extLst>
                    <a:ext uri="{FF2B5EF4-FFF2-40B4-BE49-F238E27FC236}">
                      <a16:creationId xmlns:a16="http://schemas.microsoft.com/office/drawing/2014/main" xmlns="" id="{38767141-8FA2-DE40-95FA-E1F0D8E971C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555871" y="3441827"/>
                  <a:ext cx="60325" cy="38100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30" y="2"/>
                    </a:cxn>
                    <a:cxn ang="0">
                      <a:pos x="34" y="8"/>
                    </a:cxn>
                    <a:cxn ang="0">
                      <a:pos x="38" y="16"/>
                    </a:cxn>
                    <a:cxn ang="0">
                      <a:pos x="34" y="24"/>
                    </a:cxn>
                    <a:cxn ang="0">
                      <a:pos x="22" y="24"/>
                    </a:cxn>
                    <a:cxn ang="0">
                      <a:pos x="16" y="18"/>
                    </a:cxn>
                    <a:cxn ang="0">
                      <a:pos x="8" y="22"/>
                    </a:cxn>
                    <a:cxn ang="0">
                      <a:pos x="0" y="18"/>
                    </a:cxn>
                    <a:cxn ang="0">
                      <a:pos x="4" y="8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38" h="24">
                      <a:moveTo>
                        <a:pt x="12" y="0"/>
                      </a:moveTo>
                      <a:lnTo>
                        <a:pt x="30" y="2"/>
                      </a:lnTo>
                      <a:lnTo>
                        <a:pt x="34" y="8"/>
                      </a:lnTo>
                      <a:lnTo>
                        <a:pt x="38" y="16"/>
                      </a:lnTo>
                      <a:lnTo>
                        <a:pt x="34" y="24"/>
                      </a:lnTo>
                      <a:lnTo>
                        <a:pt x="22" y="24"/>
                      </a:lnTo>
                      <a:lnTo>
                        <a:pt x="16" y="18"/>
                      </a:lnTo>
                      <a:lnTo>
                        <a:pt x="8" y="22"/>
                      </a:lnTo>
                      <a:lnTo>
                        <a:pt x="0" y="18"/>
                      </a:lnTo>
                      <a:lnTo>
                        <a:pt x="4" y="8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83" name="Freeform 154">
                  <a:extLst>
                    <a:ext uri="{FF2B5EF4-FFF2-40B4-BE49-F238E27FC236}">
                      <a16:creationId xmlns:a16="http://schemas.microsoft.com/office/drawing/2014/main" xmlns="" id="{653B5EEF-D3CB-2C48-885D-3FE341A80F5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498721" y="3470402"/>
                  <a:ext cx="104775" cy="98425"/>
                </a:xfrm>
                <a:custGeom>
                  <a:avLst/>
                  <a:gdLst/>
                  <a:ahLst/>
                  <a:cxnLst>
                    <a:cxn ang="0">
                      <a:pos x="66" y="26"/>
                    </a:cxn>
                    <a:cxn ang="0">
                      <a:pos x="64" y="44"/>
                    </a:cxn>
                    <a:cxn ang="0">
                      <a:pos x="48" y="48"/>
                    </a:cxn>
                    <a:cxn ang="0">
                      <a:pos x="36" y="52"/>
                    </a:cxn>
                    <a:cxn ang="0">
                      <a:pos x="26" y="58"/>
                    </a:cxn>
                    <a:cxn ang="0">
                      <a:pos x="18" y="62"/>
                    </a:cxn>
                    <a:cxn ang="0">
                      <a:pos x="8" y="58"/>
                    </a:cxn>
                    <a:cxn ang="0">
                      <a:pos x="0" y="48"/>
                    </a:cxn>
                    <a:cxn ang="0">
                      <a:pos x="10" y="40"/>
                    </a:cxn>
                    <a:cxn ang="0">
                      <a:pos x="12" y="30"/>
                    </a:cxn>
                    <a:cxn ang="0">
                      <a:pos x="20" y="26"/>
                    </a:cxn>
                    <a:cxn ang="0">
                      <a:pos x="14" y="22"/>
                    </a:cxn>
                    <a:cxn ang="0">
                      <a:pos x="4" y="24"/>
                    </a:cxn>
                    <a:cxn ang="0">
                      <a:pos x="2" y="16"/>
                    </a:cxn>
                    <a:cxn ang="0">
                      <a:pos x="6" y="12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20" y="4"/>
                    </a:cxn>
                    <a:cxn ang="0">
                      <a:pos x="28" y="2"/>
                    </a:cxn>
                    <a:cxn ang="0">
                      <a:pos x="36" y="0"/>
                    </a:cxn>
                    <a:cxn ang="0">
                      <a:pos x="44" y="4"/>
                    </a:cxn>
                    <a:cxn ang="0">
                      <a:pos x="52" y="0"/>
                    </a:cxn>
                    <a:cxn ang="0">
                      <a:pos x="58" y="6"/>
                    </a:cxn>
                    <a:cxn ang="0">
                      <a:pos x="64" y="12"/>
                    </a:cxn>
                    <a:cxn ang="0">
                      <a:pos x="66" y="26"/>
                    </a:cxn>
                  </a:cxnLst>
                  <a:rect l="0" t="0" r="r" b="b"/>
                  <a:pathLst>
                    <a:path w="66" h="62">
                      <a:moveTo>
                        <a:pt x="66" y="26"/>
                      </a:moveTo>
                      <a:lnTo>
                        <a:pt x="64" y="44"/>
                      </a:lnTo>
                      <a:lnTo>
                        <a:pt x="48" y="48"/>
                      </a:lnTo>
                      <a:lnTo>
                        <a:pt x="36" y="52"/>
                      </a:lnTo>
                      <a:lnTo>
                        <a:pt x="26" y="58"/>
                      </a:lnTo>
                      <a:lnTo>
                        <a:pt x="18" y="62"/>
                      </a:lnTo>
                      <a:lnTo>
                        <a:pt x="8" y="58"/>
                      </a:lnTo>
                      <a:lnTo>
                        <a:pt x="0" y="48"/>
                      </a:lnTo>
                      <a:lnTo>
                        <a:pt x="10" y="40"/>
                      </a:lnTo>
                      <a:lnTo>
                        <a:pt x="12" y="30"/>
                      </a:lnTo>
                      <a:lnTo>
                        <a:pt x="20" y="26"/>
                      </a:lnTo>
                      <a:lnTo>
                        <a:pt x="14" y="22"/>
                      </a:lnTo>
                      <a:lnTo>
                        <a:pt x="4" y="24"/>
                      </a:lnTo>
                      <a:lnTo>
                        <a:pt x="2" y="16"/>
                      </a:lnTo>
                      <a:lnTo>
                        <a:pt x="6" y="12"/>
                      </a:lnTo>
                      <a:lnTo>
                        <a:pt x="4" y="6"/>
                      </a:lnTo>
                      <a:lnTo>
                        <a:pt x="10" y="0"/>
                      </a:lnTo>
                      <a:lnTo>
                        <a:pt x="20" y="4"/>
                      </a:lnTo>
                      <a:lnTo>
                        <a:pt x="28" y="2"/>
                      </a:lnTo>
                      <a:lnTo>
                        <a:pt x="36" y="0"/>
                      </a:lnTo>
                      <a:lnTo>
                        <a:pt x="44" y="4"/>
                      </a:lnTo>
                      <a:lnTo>
                        <a:pt x="52" y="0"/>
                      </a:lnTo>
                      <a:lnTo>
                        <a:pt x="58" y="6"/>
                      </a:lnTo>
                      <a:lnTo>
                        <a:pt x="64" y="12"/>
                      </a:lnTo>
                      <a:lnTo>
                        <a:pt x="66" y="2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84" name="Freeform 155">
                  <a:extLst>
                    <a:ext uri="{FF2B5EF4-FFF2-40B4-BE49-F238E27FC236}">
                      <a16:creationId xmlns:a16="http://schemas.microsoft.com/office/drawing/2014/main" xmlns="" id="{18371A46-024B-544D-BF4B-D361EFA023A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908296" y="3689477"/>
                  <a:ext cx="111125" cy="60325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40" y="2"/>
                    </a:cxn>
                    <a:cxn ang="0">
                      <a:pos x="50" y="0"/>
                    </a:cxn>
                    <a:cxn ang="0">
                      <a:pos x="58" y="2"/>
                    </a:cxn>
                    <a:cxn ang="0">
                      <a:pos x="60" y="4"/>
                    </a:cxn>
                    <a:cxn ang="0">
                      <a:pos x="58" y="8"/>
                    </a:cxn>
                    <a:cxn ang="0">
                      <a:pos x="56" y="14"/>
                    </a:cxn>
                    <a:cxn ang="0">
                      <a:pos x="64" y="16"/>
                    </a:cxn>
                    <a:cxn ang="0">
                      <a:pos x="68" y="16"/>
                    </a:cxn>
                    <a:cxn ang="0">
                      <a:pos x="70" y="20"/>
                    </a:cxn>
                    <a:cxn ang="0">
                      <a:pos x="66" y="28"/>
                    </a:cxn>
                    <a:cxn ang="0">
                      <a:pos x="56" y="30"/>
                    </a:cxn>
                    <a:cxn ang="0">
                      <a:pos x="50" y="24"/>
                    </a:cxn>
                    <a:cxn ang="0">
                      <a:pos x="50" y="34"/>
                    </a:cxn>
                    <a:cxn ang="0">
                      <a:pos x="46" y="36"/>
                    </a:cxn>
                    <a:cxn ang="0">
                      <a:pos x="40" y="34"/>
                    </a:cxn>
                    <a:cxn ang="0">
                      <a:pos x="34" y="30"/>
                    </a:cxn>
                    <a:cxn ang="0">
                      <a:pos x="30" y="32"/>
                    </a:cxn>
                    <a:cxn ang="0">
                      <a:pos x="30" y="36"/>
                    </a:cxn>
                    <a:cxn ang="0">
                      <a:pos x="16" y="38"/>
                    </a:cxn>
                    <a:cxn ang="0">
                      <a:pos x="16" y="28"/>
                    </a:cxn>
                    <a:cxn ang="0">
                      <a:pos x="0" y="28"/>
                    </a:cxn>
                    <a:cxn ang="0">
                      <a:pos x="8" y="16"/>
                    </a:cxn>
                    <a:cxn ang="0">
                      <a:pos x="18" y="6"/>
                    </a:cxn>
                    <a:cxn ang="0">
                      <a:pos x="22" y="6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70" h="38">
                      <a:moveTo>
                        <a:pt x="24" y="2"/>
                      </a:moveTo>
                      <a:lnTo>
                        <a:pt x="40" y="2"/>
                      </a:lnTo>
                      <a:lnTo>
                        <a:pt x="50" y="0"/>
                      </a:lnTo>
                      <a:lnTo>
                        <a:pt x="58" y="2"/>
                      </a:lnTo>
                      <a:lnTo>
                        <a:pt x="60" y="4"/>
                      </a:lnTo>
                      <a:lnTo>
                        <a:pt x="58" y="8"/>
                      </a:lnTo>
                      <a:lnTo>
                        <a:pt x="56" y="14"/>
                      </a:lnTo>
                      <a:lnTo>
                        <a:pt x="64" y="16"/>
                      </a:lnTo>
                      <a:lnTo>
                        <a:pt x="68" y="16"/>
                      </a:lnTo>
                      <a:lnTo>
                        <a:pt x="70" y="20"/>
                      </a:lnTo>
                      <a:lnTo>
                        <a:pt x="66" y="28"/>
                      </a:lnTo>
                      <a:lnTo>
                        <a:pt x="56" y="30"/>
                      </a:lnTo>
                      <a:lnTo>
                        <a:pt x="50" y="24"/>
                      </a:lnTo>
                      <a:lnTo>
                        <a:pt x="50" y="34"/>
                      </a:lnTo>
                      <a:lnTo>
                        <a:pt x="46" y="36"/>
                      </a:lnTo>
                      <a:lnTo>
                        <a:pt x="40" y="34"/>
                      </a:lnTo>
                      <a:lnTo>
                        <a:pt x="34" y="30"/>
                      </a:lnTo>
                      <a:lnTo>
                        <a:pt x="30" y="32"/>
                      </a:lnTo>
                      <a:lnTo>
                        <a:pt x="30" y="36"/>
                      </a:lnTo>
                      <a:lnTo>
                        <a:pt x="16" y="38"/>
                      </a:lnTo>
                      <a:lnTo>
                        <a:pt x="16" y="28"/>
                      </a:lnTo>
                      <a:lnTo>
                        <a:pt x="0" y="28"/>
                      </a:lnTo>
                      <a:lnTo>
                        <a:pt x="8" y="16"/>
                      </a:lnTo>
                      <a:lnTo>
                        <a:pt x="18" y="6"/>
                      </a:lnTo>
                      <a:lnTo>
                        <a:pt x="22" y="6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85" name="Freeform 156">
                  <a:extLst>
                    <a:ext uri="{FF2B5EF4-FFF2-40B4-BE49-F238E27FC236}">
                      <a16:creationId xmlns:a16="http://schemas.microsoft.com/office/drawing/2014/main" xmlns="" id="{5286BF1B-E854-0B45-8985-60BC1FA6A51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638421" y="3581527"/>
                  <a:ext cx="323850" cy="273050"/>
                </a:xfrm>
                <a:custGeom>
                  <a:avLst/>
                  <a:gdLst/>
                  <a:ahLst/>
                  <a:cxnLst>
                    <a:cxn ang="0">
                      <a:pos x="126" y="8"/>
                    </a:cxn>
                    <a:cxn ang="0">
                      <a:pos x="152" y="24"/>
                    </a:cxn>
                    <a:cxn ang="0">
                      <a:pos x="162" y="32"/>
                    </a:cxn>
                    <a:cxn ang="0">
                      <a:pos x="180" y="36"/>
                    </a:cxn>
                    <a:cxn ang="0">
                      <a:pos x="202" y="40"/>
                    </a:cxn>
                    <a:cxn ang="0">
                      <a:pos x="198" y="56"/>
                    </a:cxn>
                    <a:cxn ang="0">
                      <a:pos x="194" y="70"/>
                    </a:cxn>
                    <a:cxn ang="0">
                      <a:pos x="188" y="74"/>
                    </a:cxn>
                    <a:cxn ang="0">
                      <a:pos x="170" y="96"/>
                    </a:cxn>
                    <a:cxn ang="0">
                      <a:pos x="186" y="106"/>
                    </a:cxn>
                    <a:cxn ang="0">
                      <a:pos x="188" y="116"/>
                    </a:cxn>
                    <a:cxn ang="0">
                      <a:pos x="186" y="140"/>
                    </a:cxn>
                    <a:cxn ang="0">
                      <a:pos x="194" y="148"/>
                    </a:cxn>
                    <a:cxn ang="0">
                      <a:pos x="182" y="158"/>
                    </a:cxn>
                    <a:cxn ang="0">
                      <a:pos x="160" y="156"/>
                    </a:cxn>
                    <a:cxn ang="0">
                      <a:pos x="138" y="152"/>
                    </a:cxn>
                    <a:cxn ang="0">
                      <a:pos x="122" y="162"/>
                    </a:cxn>
                    <a:cxn ang="0">
                      <a:pos x="106" y="172"/>
                    </a:cxn>
                    <a:cxn ang="0">
                      <a:pos x="80" y="168"/>
                    </a:cxn>
                    <a:cxn ang="0">
                      <a:pos x="50" y="156"/>
                    </a:cxn>
                    <a:cxn ang="0">
                      <a:pos x="56" y="128"/>
                    </a:cxn>
                    <a:cxn ang="0">
                      <a:pos x="64" y="116"/>
                    </a:cxn>
                    <a:cxn ang="0">
                      <a:pos x="44" y="90"/>
                    </a:cxn>
                    <a:cxn ang="0">
                      <a:pos x="36" y="76"/>
                    </a:cxn>
                    <a:cxn ang="0">
                      <a:pos x="18" y="66"/>
                    </a:cxn>
                    <a:cxn ang="0">
                      <a:pos x="0" y="60"/>
                    </a:cxn>
                    <a:cxn ang="0">
                      <a:pos x="8" y="50"/>
                    </a:cxn>
                    <a:cxn ang="0">
                      <a:pos x="26" y="48"/>
                    </a:cxn>
                    <a:cxn ang="0">
                      <a:pos x="40" y="50"/>
                    </a:cxn>
                    <a:cxn ang="0">
                      <a:pos x="54" y="46"/>
                    </a:cxn>
                    <a:cxn ang="0">
                      <a:pos x="48" y="30"/>
                    </a:cxn>
                    <a:cxn ang="0">
                      <a:pos x="62" y="36"/>
                    </a:cxn>
                    <a:cxn ang="0">
                      <a:pos x="84" y="28"/>
                    </a:cxn>
                    <a:cxn ang="0">
                      <a:pos x="106" y="18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04" h="172">
                      <a:moveTo>
                        <a:pt x="116" y="0"/>
                      </a:moveTo>
                      <a:lnTo>
                        <a:pt x="126" y="8"/>
                      </a:lnTo>
                      <a:lnTo>
                        <a:pt x="140" y="20"/>
                      </a:lnTo>
                      <a:lnTo>
                        <a:pt x="152" y="24"/>
                      </a:lnTo>
                      <a:lnTo>
                        <a:pt x="154" y="28"/>
                      </a:lnTo>
                      <a:lnTo>
                        <a:pt x="162" y="32"/>
                      </a:lnTo>
                      <a:lnTo>
                        <a:pt x="174" y="32"/>
                      </a:lnTo>
                      <a:lnTo>
                        <a:pt x="180" y="36"/>
                      </a:lnTo>
                      <a:lnTo>
                        <a:pt x="184" y="40"/>
                      </a:lnTo>
                      <a:lnTo>
                        <a:pt x="202" y="40"/>
                      </a:lnTo>
                      <a:lnTo>
                        <a:pt x="204" y="44"/>
                      </a:lnTo>
                      <a:lnTo>
                        <a:pt x="198" y="56"/>
                      </a:lnTo>
                      <a:lnTo>
                        <a:pt x="194" y="64"/>
                      </a:lnTo>
                      <a:lnTo>
                        <a:pt x="194" y="70"/>
                      </a:lnTo>
                      <a:lnTo>
                        <a:pt x="192" y="74"/>
                      </a:lnTo>
                      <a:lnTo>
                        <a:pt x="188" y="74"/>
                      </a:lnTo>
                      <a:lnTo>
                        <a:pt x="178" y="84"/>
                      </a:lnTo>
                      <a:lnTo>
                        <a:pt x="170" y="96"/>
                      </a:lnTo>
                      <a:lnTo>
                        <a:pt x="186" y="96"/>
                      </a:lnTo>
                      <a:lnTo>
                        <a:pt x="186" y="106"/>
                      </a:lnTo>
                      <a:lnTo>
                        <a:pt x="186" y="112"/>
                      </a:lnTo>
                      <a:lnTo>
                        <a:pt x="188" y="116"/>
                      </a:lnTo>
                      <a:lnTo>
                        <a:pt x="184" y="124"/>
                      </a:lnTo>
                      <a:lnTo>
                        <a:pt x="186" y="140"/>
                      </a:lnTo>
                      <a:lnTo>
                        <a:pt x="194" y="140"/>
                      </a:lnTo>
                      <a:lnTo>
                        <a:pt x="194" y="148"/>
                      </a:lnTo>
                      <a:lnTo>
                        <a:pt x="186" y="150"/>
                      </a:lnTo>
                      <a:lnTo>
                        <a:pt x="182" y="158"/>
                      </a:lnTo>
                      <a:lnTo>
                        <a:pt x="172" y="162"/>
                      </a:lnTo>
                      <a:lnTo>
                        <a:pt x="160" y="156"/>
                      </a:lnTo>
                      <a:lnTo>
                        <a:pt x="150" y="154"/>
                      </a:lnTo>
                      <a:lnTo>
                        <a:pt x="138" y="152"/>
                      </a:lnTo>
                      <a:lnTo>
                        <a:pt x="128" y="156"/>
                      </a:lnTo>
                      <a:lnTo>
                        <a:pt x="122" y="162"/>
                      </a:lnTo>
                      <a:lnTo>
                        <a:pt x="122" y="172"/>
                      </a:lnTo>
                      <a:lnTo>
                        <a:pt x="106" y="172"/>
                      </a:lnTo>
                      <a:lnTo>
                        <a:pt x="92" y="166"/>
                      </a:lnTo>
                      <a:lnTo>
                        <a:pt x="80" y="168"/>
                      </a:lnTo>
                      <a:lnTo>
                        <a:pt x="64" y="162"/>
                      </a:lnTo>
                      <a:lnTo>
                        <a:pt x="50" y="156"/>
                      </a:lnTo>
                      <a:lnTo>
                        <a:pt x="50" y="144"/>
                      </a:lnTo>
                      <a:lnTo>
                        <a:pt x="56" y="128"/>
                      </a:lnTo>
                      <a:lnTo>
                        <a:pt x="56" y="116"/>
                      </a:lnTo>
                      <a:lnTo>
                        <a:pt x="64" y="116"/>
                      </a:lnTo>
                      <a:lnTo>
                        <a:pt x="56" y="98"/>
                      </a:lnTo>
                      <a:lnTo>
                        <a:pt x="44" y="90"/>
                      </a:lnTo>
                      <a:lnTo>
                        <a:pt x="42" y="82"/>
                      </a:lnTo>
                      <a:lnTo>
                        <a:pt x="36" y="76"/>
                      </a:lnTo>
                      <a:lnTo>
                        <a:pt x="26" y="70"/>
                      </a:lnTo>
                      <a:lnTo>
                        <a:pt x="18" y="66"/>
                      </a:lnTo>
                      <a:lnTo>
                        <a:pt x="6" y="66"/>
                      </a:lnTo>
                      <a:lnTo>
                        <a:pt x="0" y="60"/>
                      </a:lnTo>
                      <a:lnTo>
                        <a:pt x="2" y="52"/>
                      </a:lnTo>
                      <a:lnTo>
                        <a:pt x="8" y="50"/>
                      </a:lnTo>
                      <a:lnTo>
                        <a:pt x="18" y="48"/>
                      </a:lnTo>
                      <a:lnTo>
                        <a:pt x="26" y="48"/>
                      </a:lnTo>
                      <a:lnTo>
                        <a:pt x="32" y="54"/>
                      </a:lnTo>
                      <a:lnTo>
                        <a:pt x="40" y="50"/>
                      </a:lnTo>
                      <a:lnTo>
                        <a:pt x="48" y="52"/>
                      </a:lnTo>
                      <a:lnTo>
                        <a:pt x="54" y="46"/>
                      </a:lnTo>
                      <a:lnTo>
                        <a:pt x="50" y="36"/>
                      </a:lnTo>
                      <a:lnTo>
                        <a:pt x="48" y="30"/>
                      </a:lnTo>
                      <a:lnTo>
                        <a:pt x="54" y="30"/>
                      </a:lnTo>
                      <a:lnTo>
                        <a:pt x="62" y="36"/>
                      </a:lnTo>
                      <a:lnTo>
                        <a:pt x="76" y="34"/>
                      </a:lnTo>
                      <a:lnTo>
                        <a:pt x="84" y="28"/>
                      </a:lnTo>
                      <a:lnTo>
                        <a:pt x="96" y="22"/>
                      </a:lnTo>
                      <a:lnTo>
                        <a:pt x="106" y="18"/>
                      </a:lnTo>
                      <a:lnTo>
                        <a:pt x="106" y="4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86" name="Freeform 157">
                  <a:extLst>
                    <a:ext uri="{FF2B5EF4-FFF2-40B4-BE49-F238E27FC236}">
                      <a16:creationId xmlns:a16="http://schemas.microsoft.com/office/drawing/2014/main" xmlns="" id="{11A65005-F386-3C45-9ABF-1B6CFB407A1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517771" y="3860927"/>
                  <a:ext cx="85725" cy="152400"/>
                </a:xfrm>
                <a:custGeom>
                  <a:avLst/>
                  <a:gdLst/>
                  <a:ahLst/>
                  <a:cxnLst>
                    <a:cxn ang="0">
                      <a:pos x="36" y="96"/>
                    </a:cxn>
                    <a:cxn ang="0">
                      <a:pos x="24" y="96"/>
                    </a:cxn>
                    <a:cxn ang="0">
                      <a:pos x="12" y="96"/>
                    </a:cxn>
                    <a:cxn ang="0">
                      <a:pos x="12" y="88"/>
                    </a:cxn>
                    <a:cxn ang="0">
                      <a:pos x="12" y="72"/>
                    </a:cxn>
                    <a:cxn ang="0">
                      <a:pos x="8" y="70"/>
                    </a:cxn>
                    <a:cxn ang="0">
                      <a:pos x="0" y="60"/>
                    </a:cxn>
                    <a:cxn ang="0">
                      <a:pos x="8" y="50"/>
                    </a:cxn>
                    <a:cxn ang="0">
                      <a:pos x="10" y="40"/>
                    </a:cxn>
                    <a:cxn ang="0">
                      <a:pos x="14" y="26"/>
                    </a:cxn>
                    <a:cxn ang="0">
                      <a:pos x="12" y="14"/>
                    </a:cxn>
                    <a:cxn ang="0">
                      <a:pos x="14" y="0"/>
                    </a:cxn>
                    <a:cxn ang="0">
                      <a:pos x="20" y="2"/>
                    </a:cxn>
                    <a:cxn ang="0">
                      <a:pos x="26" y="8"/>
                    </a:cxn>
                    <a:cxn ang="0">
                      <a:pos x="38" y="6"/>
                    </a:cxn>
                    <a:cxn ang="0">
                      <a:pos x="48" y="6"/>
                    </a:cxn>
                    <a:cxn ang="0">
                      <a:pos x="54" y="14"/>
                    </a:cxn>
                    <a:cxn ang="0">
                      <a:pos x="52" y="20"/>
                    </a:cxn>
                    <a:cxn ang="0">
                      <a:pos x="42" y="22"/>
                    </a:cxn>
                    <a:cxn ang="0">
                      <a:pos x="42" y="36"/>
                    </a:cxn>
                    <a:cxn ang="0">
                      <a:pos x="42" y="46"/>
                    </a:cxn>
                    <a:cxn ang="0">
                      <a:pos x="40" y="50"/>
                    </a:cxn>
                    <a:cxn ang="0">
                      <a:pos x="34" y="54"/>
                    </a:cxn>
                    <a:cxn ang="0">
                      <a:pos x="34" y="58"/>
                    </a:cxn>
                    <a:cxn ang="0">
                      <a:pos x="40" y="66"/>
                    </a:cxn>
                    <a:cxn ang="0">
                      <a:pos x="34" y="70"/>
                    </a:cxn>
                    <a:cxn ang="0">
                      <a:pos x="36" y="76"/>
                    </a:cxn>
                    <a:cxn ang="0">
                      <a:pos x="38" y="82"/>
                    </a:cxn>
                    <a:cxn ang="0">
                      <a:pos x="32" y="86"/>
                    </a:cxn>
                    <a:cxn ang="0">
                      <a:pos x="36" y="96"/>
                    </a:cxn>
                  </a:cxnLst>
                  <a:rect l="0" t="0" r="r" b="b"/>
                  <a:pathLst>
                    <a:path w="54" h="96">
                      <a:moveTo>
                        <a:pt x="36" y="96"/>
                      </a:moveTo>
                      <a:lnTo>
                        <a:pt x="24" y="96"/>
                      </a:lnTo>
                      <a:lnTo>
                        <a:pt x="12" y="96"/>
                      </a:lnTo>
                      <a:lnTo>
                        <a:pt x="12" y="88"/>
                      </a:lnTo>
                      <a:lnTo>
                        <a:pt x="12" y="72"/>
                      </a:lnTo>
                      <a:lnTo>
                        <a:pt x="8" y="70"/>
                      </a:lnTo>
                      <a:lnTo>
                        <a:pt x="0" y="60"/>
                      </a:lnTo>
                      <a:lnTo>
                        <a:pt x="8" y="50"/>
                      </a:lnTo>
                      <a:lnTo>
                        <a:pt x="10" y="40"/>
                      </a:lnTo>
                      <a:lnTo>
                        <a:pt x="14" y="26"/>
                      </a:lnTo>
                      <a:lnTo>
                        <a:pt x="12" y="14"/>
                      </a:lnTo>
                      <a:lnTo>
                        <a:pt x="14" y="0"/>
                      </a:lnTo>
                      <a:lnTo>
                        <a:pt x="20" y="2"/>
                      </a:lnTo>
                      <a:lnTo>
                        <a:pt x="26" y="8"/>
                      </a:lnTo>
                      <a:lnTo>
                        <a:pt x="38" y="6"/>
                      </a:lnTo>
                      <a:lnTo>
                        <a:pt x="48" y="6"/>
                      </a:lnTo>
                      <a:lnTo>
                        <a:pt x="54" y="14"/>
                      </a:lnTo>
                      <a:lnTo>
                        <a:pt x="52" y="20"/>
                      </a:lnTo>
                      <a:lnTo>
                        <a:pt x="42" y="22"/>
                      </a:lnTo>
                      <a:lnTo>
                        <a:pt x="42" y="36"/>
                      </a:lnTo>
                      <a:lnTo>
                        <a:pt x="42" y="46"/>
                      </a:lnTo>
                      <a:lnTo>
                        <a:pt x="40" y="50"/>
                      </a:lnTo>
                      <a:lnTo>
                        <a:pt x="34" y="54"/>
                      </a:lnTo>
                      <a:lnTo>
                        <a:pt x="34" y="58"/>
                      </a:lnTo>
                      <a:lnTo>
                        <a:pt x="40" y="66"/>
                      </a:lnTo>
                      <a:lnTo>
                        <a:pt x="34" y="70"/>
                      </a:lnTo>
                      <a:lnTo>
                        <a:pt x="36" y="76"/>
                      </a:lnTo>
                      <a:lnTo>
                        <a:pt x="38" y="82"/>
                      </a:lnTo>
                      <a:lnTo>
                        <a:pt x="32" y="86"/>
                      </a:lnTo>
                      <a:lnTo>
                        <a:pt x="36" y="9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87" name="Freeform 158">
                  <a:extLst>
                    <a:ext uri="{FF2B5EF4-FFF2-40B4-BE49-F238E27FC236}">
                      <a16:creationId xmlns:a16="http://schemas.microsoft.com/office/drawing/2014/main" xmlns="" id="{CF6E574A-31D2-F541-858E-69416A59DAE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524121" y="3816477"/>
                  <a:ext cx="311150" cy="225425"/>
                </a:xfrm>
                <a:custGeom>
                  <a:avLst/>
                  <a:gdLst/>
                  <a:ahLst/>
                  <a:cxnLst>
                    <a:cxn ang="0">
                      <a:pos x="10" y="28"/>
                    </a:cxn>
                    <a:cxn ang="0">
                      <a:pos x="6" y="22"/>
                    </a:cxn>
                    <a:cxn ang="0">
                      <a:pos x="0" y="12"/>
                    </a:cxn>
                    <a:cxn ang="0">
                      <a:pos x="4" y="8"/>
                    </a:cxn>
                    <a:cxn ang="0">
                      <a:pos x="16" y="4"/>
                    </a:cxn>
                    <a:cxn ang="0">
                      <a:pos x="24" y="0"/>
                    </a:cxn>
                    <a:cxn ang="0">
                      <a:pos x="46" y="2"/>
                    </a:cxn>
                    <a:cxn ang="0">
                      <a:pos x="66" y="4"/>
                    </a:cxn>
                    <a:cxn ang="0">
                      <a:pos x="78" y="8"/>
                    </a:cxn>
                    <a:cxn ang="0">
                      <a:pos x="96" y="6"/>
                    </a:cxn>
                    <a:cxn ang="0">
                      <a:pos x="114" y="8"/>
                    </a:cxn>
                    <a:cxn ang="0">
                      <a:pos x="122" y="8"/>
                    </a:cxn>
                    <a:cxn ang="0">
                      <a:pos x="136" y="14"/>
                    </a:cxn>
                    <a:cxn ang="0">
                      <a:pos x="152" y="20"/>
                    </a:cxn>
                    <a:cxn ang="0">
                      <a:pos x="164" y="18"/>
                    </a:cxn>
                    <a:cxn ang="0">
                      <a:pos x="178" y="24"/>
                    </a:cxn>
                    <a:cxn ang="0">
                      <a:pos x="194" y="24"/>
                    </a:cxn>
                    <a:cxn ang="0">
                      <a:pos x="196" y="28"/>
                    </a:cxn>
                    <a:cxn ang="0">
                      <a:pos x="194" y="38"/>
                    </a:cxn>
                    <a:cxn ang="0">
                      <a:pos x="188" y="42"/>
                    </a:cxn>
                    <a:cxn ang="0">
                      <a:pos x="178" y="48"/>
                    </a:cxn>
                    <a:cxn ang="0">
                      <a:pos x="166" y="48"/>
                    </a:cxn>
                    <a:cxn ang="0">
                      <a:pos x="160" y="58"/>
                    </a:cxn>
                    <a:cxn ang="0">
                      <a:pos x="150" y="68"/>
                    </a:cxn>
                    <a:cxn ang="0">
                      <a:pos x="144" y="76"/>
                    </a:cxn>
                    <a:cxn ang="0">
                      <a:pos x="142" y="86"/>
                    </a:cxn>
                    <a:cxn ang="0">
                      <a:pos x="146" y="96"/>
                    </a:cxn>
                    <a:cxn ang="0">
                      <a:pos x="140" y="102"/>
                    </a:cxn>
                    <a:cxn ang="0">
                      <a:pos x="132" y="114"/>
                    </a:cxn>
                    <a:cxn ang="0">
                      <a:pos x="122" y="116"/>
                    </a:cxn>
                    <a:cxn ang="0">
                      <a:pos x="116" y="126"/>
                    </a:cxn>
                    <a:cxn ang="0">
                      <a:pos x="102" y="132"/>
                    </a:cxn>
                    <a:cxn ang="0">
                      <a:pos x="86" y="132"/>
                    </a:cxn>
                    <a:cxn ang="0">
                      <a:pos x="74" y="134"/>
                    </a:cxn>
                    <a:cxn ang="0">
                      <a:pos x="62" y="140"/>
                    </a:cxn>
                    <a:cxn ang="0">
                      <a:pos x="56" y="142"/>
                    </a:cxn>
                    <a:cxn ang="0">
                      <a:pos x="46" y="136"/>
                    </a:cxn>
                    <a:cxn ang="0">
                      <a:pos x="44" y="128"/>
                    </a:cxn>
                    <a:cxn ang="0">
                      <a:pos x="38" y="124"/>
                    </a:cxn>
                    <a:cxn ang="0">
                      <a:pos x="32" y="124"/>
                    </a:cxn>
                    <a:cxn ang="0">
                      <a:pos x="28" y="114"/>
                    </a:cxn>
                    <a:cxn ang="0">
                      <a:pos x="34" y="110"/>
                    </a:cxn>
                    <a:cxn ang="0">
                      <a:pos x="30" y="98"/>
                    </a:cxn>
                    <a:cxn ang="0">
                      <a:pos x="36" y="94"/>
                    </a:cxn>
                    <a:cxn ang="0">
                      <a:pos x="30" y="86"/>
                    </a:cxn>
                    <a:cxn ang="0">
                      <a:pos x="30" y="82"/>
                    </a:cxn>
                    <a:cxn ang="0">
                      <a:pos x="36" y="78"/>
                    </a:cxn>
                    <a:cxn ang="0">
                      <a:pos x="38" y="74"/>
                    </a:cxn>
                    <a:cxn ang="0">
                      <a:pos x="38" y="50"/>
                    </a:cxn>
                    <a:cxn ang="0">
                      <a:pos x="48" y="48"/>
                    </a:cxn>
                    <a:cxn ang="0">
                      <a:pos x="50" y="42"/>
                    </a:cxn>
                    <a:cxn ang="0">
                      <a:pos x="44" y="34"/>
                    </a:cxn>
                    <a:cxn ang="0">
                      <a:pos x="22" y="36"/>
                    </a:cxn>
                    <a:cxn ang="0">
                      <a:pos x="16" y="30"/>
                    </a:cxn>
                    <a:cxn ang="0">
                      <a:pos x="10" y="28"/>
                    </a:cxn>
                  </a:cxnLst>
                  <a:rect l="0" t="0" r="r" b="b"/>
                  <a:pathLst>
                    <a:path w="196" h="142">
                      <a:moveTo>
                        <a:pt x="10" y="28"/>
                      </a:moveTo>
                      <a:lnTo>
                        <a:pt x="6" y="22"/>
                      </a:lnTo>
                      <a:lnTo>
                        <a:pt x="0" y="12"/>
                      </a:lnTo>
                      <a:lnTo>
                        <a:pt x="4" y="8"/>
                      </a:lnTo>
                      <a:lnTo>
                        <a:pt x="16" y="4"/>
                      </a:lnTo>
                      <a:lnTo>
                        <a:pt x="24" y="0"/>
                      </a:lnTo>
                      <a:lnTo>
                        <a:pt x="46" y="2"/>
                      </a:lnTo>
                      <a:lnTo>
                        <a:pt x="66" y="4"/>
                      </a:lnTo>
                      <a:lnTo>
                        <a:pt x="78" y="8"/>
                      </a:lnTo>
                      <a:lnTo>
                        <a:pt x="96" y="6"/>
                      </a:lnTo>
                      <a:lnTo>
                        <a:pt x="114" y="8"/>
                      </a:lnTo>
                      <a:lnTo>
                        <a:pt x="122" y="8"/>
                      </a:lnTo>
                      <a:lnTo>
                        <a:pt x="136" y="14"/>
                      </a:lnTo>
                      <a:lnTo>
                        <a:pt x="152" y="20"/>
                      </a:lnTo>
                      <a:lnTo>
                        <a:pt x="164" y="18"/>
                      </a:lnTo>
                      <a:lnTo>
                        <a:pt x="178" y="24"/>
                      </a:lnTo>
                      <a:lnTo>
                        <a:pt x="194" y="24"/>
                      </a:lnTo>
                      <a:lnTo>
                        <a:pt x="196" y="28"/>
                      </a:lnTo>
                      <a:lnTo>
                        <a:pt x="194" y="38"/>
                      </a:lnTo>
                      <a:lnTo>
                        <a:pt x="188" y="42"/>
                      </a:lnTo>
                      <a:lnTo>
                        <a:pt x="178" y="48"/>
                      </a:lnTo>
                      <a:lnTo>
                        <a:pt x="166" y="48"/>
                      </a:lnTo>
                      <a:lnTo>
                        <a:pt x="160" y="58"/>
                      </a:lnTo>
                      <a:lnTo>
                        <a:pt x="150" y="68"/>
                      </a:lnTo>
                      <a:lnTo>
                        <a:pt x="144" y="76"/>
                      </a:lnTo>
                      <a:lnTo>
                        <a:pt x="142" y="86"/>
                      </a:lnTo>
                      <a:lnTo>
                        <a:pt x="146" y="96"/>
                      </a:lnTo>
                      <a:lnTo>
                        <a:pt x="140" y="102"/>
                      </a:lnTo>
                      <a:lnTo>
                        <a:pt x="132" y="114"/>
                      </a:lnTo>
                      <a:lnTo>
                        <a:pt x="122" y="116"/>
                      </a:lnTo>
                      <a:lnTo>
                        <a:pt x="116" y="126"/>
                      </a:lnTo>
                      <a:lnTo>
                        <a:pt x="102" y="132"/>
                      </a:lnTo>
                      <a:lnTo>
                        <a:pt x="86" y="132"/>
                      </a:lnTo>
                      <a:lnTo>
                        <a:pt x="74" y="134"/>
                      </a:lnTo>
                      <a:lnTo>
                        <a:pt x="62" y="140"/>
                      </a:lnTo>
                      <a:lnTo>
                        <a:pt x="56" y="142"/>
                      </a:lnTo>
                      <a:lnTo>
                        <a:pt x="46" y="136"/>
                      </a:lnTo>
                      <a:lnTo>
                        <a:pt x="44" y="128"/>
                      </a:lnTo>
                      <a:lnTo>
                        <a:pt x="38" y="124"/>
                      </a:lnTo>
                      <a:lnTo>
                        <a:pt x="32" y="124"/>
                      </a:lnTo>
                      <a:lnTo>
                        <a:pt x="28" y="114"/>
                      </a:lnTo>
                      <a:lnTo>
                        <a:pt x="34" y="110"/>
                      </a:lnTo>
                      <a:lnTo>
                        <a:pt x="30" y="98"/>
                      </a:lnTo>
                      <a:lnTo>
                        <a:pt x="36" y="94"/>
                      </a:lnTo>
                      <a:lnTo>
                        <a:pt x="30" y="86"/>
                      </a:lnTo>
                      <a:lnTo>
                        <a:pt x="30" y="82"/>
                      </a:lnTo>
                      <a:lnTo>
                        <a:pt x="36" y="78"/>
                      </a:lnTo>
                      <a:lnTo>
                        <a:pt x="38" y="74"/>
                      </a:lnTo>
                      <a:lnTo>
                        <a:pt x="38" y="50"/>
                      </a:lnTo>
                      <a:lnTo>
                        <a:pt x="48" y="48"/>
                      </a:lnTo>
                      <a:lnTo>
                        <a:pt x="50" y="42"/>
                      </a:lnTo>
                      <a:lnTo>
                        <a:pt x="44" y="34"/>
                      </a:lnTo>
                      <a:lnTo>
                        <a:pt x="22" y="36"/>
                      </a:lnTo>
                      <a:lnTo>
                        <a:pt x="16" y="30"/>
                      </a:lnTo>
                      <a:lnTo>
                        <a:pt x="10" y="28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88" name="Freeform 159">
                  <a:extLst>
                    <a:ext uri="{FF2B5EF4-FFF2-40B4-BE49-F238E27FC236}">
                      <a16:creationId xmlns:a16="http://schemas.microsoft.com/office/drawing/2014/main" xmlns="" id="{F103240C-C9B1-9B46-A6BA-CB1416A29C7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978146" y="3845052"/>
                  <a:ext cx="22225" cy="41275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4" y="2"/>
                    </a:cxn>
                    <a:cxn ang="0">
                      <a:pos x="0" y="6"/>
                    </a:cxn>
                    <a:cxn ang="0">
                      <a:pos x="0" y="14"/>
                    </a:cxn>
                    <a:cxn ang="0">
                      <a:pos x="0" y="22"/>
                    </a:cxn>
                    <a:cxn ang="0">
                      <a:pos x="6" y="26"/>
                    </a:cxn>
                    <a:cxn ang="0">
                      <a:pos x="10" y="18"/>
                    </a:cxn>
                    <a:cxn ang="0">
                      <a:pos x="8" y="12"/>
                    </a:cxn>
                    <a:cxn ang="0">
                      <a:pos x="14" y="1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4" h="26">
                      <a:moveTo>
                        <a:pt x="10" y="0"/>
                      </a:move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14"/>
                      </a:lnTo>
                      <a:lnTo>
                        <a:pt x="0" y="22"/>
                      </a:lnTo>
                      <a:lnTo>
                        <a:pt x="6" y="26"/>
                      </a:lnTo>
                      <a:lnTo>
                        <a:pt x="10" y="18"/>
                      </a:lnTo>
                      <a:lnTo>
                        <a:pt x="8" y="12"/>
                      </a:lnTo>
                      <a:lnTo>
                        <a:pt x="14" y="1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89" name="Freeform 160">
                  <a:extLst>
                    <a:ext uri="{FF2B5EF4-FFF2-40B4-BE49-F238E27FC236}">
                      <a16:creationId xmlns:a16="http://schemas.microsoft.com/office/drawing/2014/main" xmlns="" id="{C2318E51-7517-AB44-B582-01E1650D96D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968621" y="3899027"/>
                  <a:ext cx="31750" cy="60325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8" y="4"/>
                    </a:cxn>
                    <a:cxn ang="0">
                      <a:pos x="2" y="4"/>
                    </a:cxn>
                    <a:cxn ang="0">
                      <a:pos x="0" y="12"/>
                    </a:cxn>
                    <a:cxn ang="0">
                      <a:pos x="4" y="16"/>
                    </a:cxn>
                    <a:cxn ang="0">
                      <a:pos x="4" y="26"/>
                    </a:cxn>
                    <a:cxn ang="0">
                      <a:pos x="4" y="36"/>
                    </a:cxn>
                    <a:cxn ang="0">
                      <a:pos x="10" y="38"/>
                    </a:cxn>
                    <a:cxn ang="0">
                      <a:pos x="14" y="34"/>
                    </a:cxn>
                    <a:cxn ang="0">
                      <a:pos x="20" y="28"/>
                    </a:cxn>
                    <a:cxn ang="0">
                      <a:pos x="18" y="14"/>
                    </a:cxn>
                    <a:cxn ang="0">
                      <a:pos x="20" y="6"/>
                    </a:cxn>
                    <a:cxn ang="0">
                      <a:pos x="18" y="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20" h="38">
                      <a:moveTo>
                        <a:pt x="10" y="0"/>
                      </a:moveTo>
                      <a:lnTo>
                        <a:pt x="8" y="4"/>
                      </a:lnTo>
                      <a:lnTo>
                        <a:pt x="2" y="4"/>
                      </a:lnTo>
                      <a:lnTo>
                        <a:pt x="0" y="12"/>
                      </a:lnTo>
                      <a:lnTo>
                        <a:pt x="4" y="16"/>
                      </a:lnTo>
                      <a:lnTo>
                        <a:pt x="4" y="26"/>
                      </a:lnTo>
                      <a:lnTo>
                        <a:pt x="4" y="36"/>
                      </a:lnTo>
                      <a:lnTo>
                        <a:pt x="10" y="38"/>
                      </a:lnTo>
                      <a:lnTo>
                        <a:pt x="14" y="34"/>
                      </a:lnTo>
                      <a:lnTo>
                        <a:pt x="20" y="28"/>
                      </a:lnTo>
                      <a:lnTo>
                        <a:pt x="18" y="14"/>
                      </a:lnTo>
                      <a:lnTo>
                        <a:pt x="20" y="6"/>
                      </a:lnTo>
                      <a:lnTo>
                        <a:pt x="18" y="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90" name="Freeform 161">
                  <a:extLst>
                    <a:ext uri="{FF2B5EF4-FFF2-40B4-BE49-F238E27FC236}">
                      <a16:creationId xmlns:a16="http://schemas.microsoft.com/office/drawing/2014/main" xmlns="" id="{CB882DC5-A0BC-4846-8380-B59FDD04EA6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822571" y="3572002"/>
                  <a:ext cx="95250" cy="60325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2" y="2"/>
                    </a:cxn>
                    <a:cxn ang="0">
                      <a:pos x="26" y="2"/>
                    </a:cxn>
                    <a:cxn ang="0">
                      <a:pos x="38" y="0"/>
                    </a:cxn>
                    <a:cxn ang="0">
                      <a:pos x="46" y="2"/>
                    </a:cxn>
                    <a:cxn ang="0">
                      <a:pos x="50" y="4"/>
                    </a:cxn>
                    <a:cxn ang="0">
                      <a:pos x="56" y="12"/>
                    </a:cxn>
                    <a:cxn ang="0">
                      <a:pos x="60" y="20"/>
                    </a:cxn>
                    <a:cxn ang="0">
                      <a:pos x="58" y="26"/>
                    </a:cxn>
                    <a:cxn ang="0">
                      <a:pos x="52" y="26"/>
                    </a:cxn>
                    <a:cxn ang="0">
                      <a:pos x="52" y="38"/>
                    </a:cxn>
                    <a:cxn ang="0">
                      <a:pos x="46" y="38"/>
                    </a:cxn>
                    <a:cxn ang="0">
                      <a:pos x="38" y="34"/>
                    </a:cxn>
                    <a:cxn ang="0">
                      <a:pos x="36" y="30"/>
                    </a:cxn>
                    <a:cxn ang="0">
                      <a:pos x="24" y="26"/>
                    </a:cxn>
                    <a:cxn ang="0">
                      <a:pos x="10" y="14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60" h="38">
                      <a:moveTo>
                        <a:pt x="0" y="6"/>
                      </a:moveTo>
                      <a:lnTo>
                        <a:pt x="12" y="2"/>
                      </a:lnTo>
                      <a:lnTo>
                        <a:pt x="26" y="2"/>
                      </a:lnTo>
                      <a:lnTo>
                        <a:pt x="38" y="0"/>
                      </a:lnTo>
                      <a:lnTo>
                        <a:pt x="46" y="2"/>
                      </a:lnTo>
                      <a:lnTo>
                        <a:pt x="50" y="4"/>
                      </a:lnTo>
                      <a:lnTo>
                        <a:pt x="56" y="12"/>
                      </a:lnTo>
                      <a:lnTo>
                        <a:pt x="60" y="20"/>
                      </a:lnTo>
                      <a:lnTo>
                        <a:pt x="58" y="26"/>
                      </a:lnTo>
                      <a:lnTo>
                        <a:pt x="52" y="26"/>
                      </a:lnTo>
                      <a:lnTo>
                        <a:pt x="52" y="38"/>
                      </a:lnTo>
                      <a:lnTo>
                        <a:pt x="46" y="38"/>
                      </a:lnTo>
                      <a:lnTo>
                        <a:pt x="38" y="34"/>
                      </a:lnTo>
                      <a:lnTo>
                        <a:pt x="36" y="30"/>
                      </a:lnTo>
                      <a:lnTo>
                        <a:pt x="24" y="26"/>
                      </a:lnTo>
                      <a:lnTo>
                        <a:pt x="10" y="14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91" name="Freeform 162">
                  <a:extLst>
                    <a:ext uri="{FF2B5EF4-FFF2-40B4-BE49-F238E27FC236}">
                      <a16:creationId xmlns:a16="http://schemas.microsoft.com/office/drawing/2014/main" xmlns="" id="{D9EA54C7-EB82-1B4B-9C83-415F326F756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841621" y="3498977"/>
                  <a:ext cx="95250" cy="88900"/>
                </a:xfrm>
                <a:custGeom>
                  <a:avLst/>
                  <a:gdLst/>
                  <a:ahLst/>
                  <a:cxnLst>
                    <a:cxn ang="0">
                      <a:pos x="44" y="56"/>
                    </a:cxn>
                    <a:cxn ang="0">
                      <a:pos x="38" y="50"/>
                    </a:cxn>
                    <a:cxn ang="0">
                      <a:pos x="26" y="46"/>
                    </a:cxn>
                    <a:cxn ang="0">
                      <a:pos x="14" y="48"/>
                    </a:cxn>
                    <a:cxn ang="0">
                      <a:pos x="0" y="48"/>
                    </a:cxn>
                    <a:cxn ang="0">
                      <a:pos x="10" y="40"/>
                    </a:cxn>
                    <a:cxn ang="0">
                      <a:pos x="16" y="32"/>
                    </a:cxn>
                    <a:cxn ang="0">
                      <a:pos x="16" y="22"/>
                    </a:cxn>
                    <a:cxn ang="0">
                      <a:pos x="18" y="16"/>
                    </a:cxn>
                    <a:cxn ang="0">
                      <a:pos x="26" y="12"/>
                    </a:cxn>
                    <a:cxn ang="0">
                      <a:pos x="30" y="18"/>
                    </a:cxn>
                    <a:cxn ang="0">
                      <a:pos x="32" y="24"/>
                    </a:cxn>
                    <a:cxn ang="0">
                      <a:pos x="38" y="20"/>
                    </a:cxn>
                    <a:cxn ang="0">
                      <a:pos x="34" y="8"/>
                    </a:cxn>
                    <a:cxn ang="0">
                      <a:pos x="42" y="2"/>
                    </a:cxn>
                    <a:cxn ang="0">
                      <a:pos x="54" y="0"/>
                    </a:cxn>
                    <a:cxn ang="0">
                      <a:pos x="60" y="14"/>
                    </a:cxn>
                    <a:cxn ang="0">
                      <a:pos x="56" y="20"/>
                    </a:cxn>
                    <a:cxn ang="0">
                      <a:pos x="56" y="30"/>
                    </a:cxn>
                    <a:cxn ang="0">
                      <a:pos x="50" y="34"/>
                    </a:cxn>
                    <a:cxn ang="0">
                      <a:pos x="44" y="38"/>
                    </a:cxn>
                    <a:cxn ang="0">
                      <a:pos x="44" y="46"/>
                    </a:cxn>
                    <a:cxn ang="0">
                      <a:pos x="44" y="56"/>
                    </a:cxn>
                  </a:cxnLst>
                  <a:rect l="0" t="0" r="r" b="b"/>
                  <a:pathLst>
                    <a:path w="60" h="56">
                      <a:moveTo>
                        <a:pt x="44" y="56"/>
                      </a:moveTo>
                      <a:lnTo>
                        <a:pt x="38" y="50"/>
                      </a:lnTo>
                      <a:lnTo>
                        <a:pt x="26" y="46"/>
                      </a:lnTo>
                      <a:lnTo>
                        <a:pt x="14" y="48"/>
                      </a:lnTo>
                      <a:lnTo>
                        <a:pt x="0" y="48"/>
                      </a:lnTo>
                      <a:lnTo>
                        <a:pt x="10" y="40"/>
                      </a:lnTo>
                      <a:lnTo>
                        <a:pt x="16" y="32"/>
                      </a:lnTo>
                      <a:lnTo>
                        <a:pt x="16" y="22"/>
                      </a:lnTo>
                      <a:lnTo>
                        <a:pt x="18" y="16"/>
                      </a:lnTo>
                      <a:lnTo>
                        <a:pt x="26" y="12"/>
                      </a:lnTo>
                      <a:lnTo>
                        <a:pt x="30" y="18"/>
                      </a:lnTo>
                      <a:lnTo>
                        <a:pt x="32" y="24"/>
                      </a:lnTo>
                      <a:lnTo>
                        <a:pt x="38" y="20"/>
                      </a:lnTo>
                      <a:lnTo>
                        <a:pt x="34" y="8"/>
                      </a:lnTo>
                      <a:lnTo>
                        <a:pt x="42" y="2"/>
                      </a:lnTo>
                      <a:lnTo>
                        <a:pt x="54" y="0"/>
                      </a:lnTo>
                      <a:lnTo>
                        <a:pt x="60" y="14"/>
                      </a:lnTo>
                      <a:lnTo>
                        <a:pt x="56" y="20"/>
                      </a:lnTo>
                      <a:lnTo>
                        <a:pt x="56" y="30"/>
                      </a:lnTo>
                      <a:lnTo>
                        <a:pt x="50" y="34"/>
                      </a:lnTo>
                      <a:lnTo>
                        <a:pt x="44" y="38"/>
                      </a:lnTo>
                      <a:lnTo>
                        <a:pt x="44" y="46"/>
                      </a:lnTo>
                      <a:lnTo>
                        <a:pt x="44" y="5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92" name="Freeform 163">
                  <a:extLst>
                    <a:ext uri="{FF2B5EF4-FFF2-40B4-BE49-F238E27FC236}">
                      <a16:creationId xmlns:a16="http://schemas.microsoft.com/office/drawing/2014/main" xmlns="" id="{C3E69933-8D36-C04F-B797-897A6CC6360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962271" y="3356102"/>
                  <a:ext cx="66675" cy="98425"/>
                </a:xfrm>
                <a:custGeom>
                  <a:avLst/>
                  <a:gdLst/>
                  <a:ahLst/>
                  <a:cxnLst>
                    <a:cxn ang="0">
                      <a:pos x="24" y="60"/>
                    </a:cxn>
                    <a:cxn ang="0">
                      <a:pos x="14" y="62"/>
                    </a:cxn>
                    <a:cxn ang="0">
                      <a:pos x="8" y="54"/>
                    </a:cxn>
                    <a:cxn ang="0">
                      <a:pos x="4" y="46"/>
                    </a:cxn>
                    <a:cxn ang="0">
                      <a:pos x="0" y="34"/>
                    </a:cxn>
                    <a:cxn ang="0">
                      <a:pos x="0" y="20"/>
                    </a:cxn>
                    <a:cxn ang="0">
                      <a:pos x="8" y="12"/>
                    </a:cxn>
                    <a:cxn ang="0">
                      <a:pos x="14" y="18"/>
                    </a:cxn>
                    <a:cxn ang="0">
                      <a:pos x="22" y="12"/>
                    </a:cxn>
                    <a:cxn ang="0">
                      <a:pos x="26" y="6"/>
                    </a:cxn>
                    <a:cxn ang="0">
                      <a:pos x="34" y="0"/>
                    </a:cxn>
                    <a:cxn ang="0">
                      <a:pos x="38" y="4"/>
                    </a:cxn>
                    <a:cxn ang="0">
                      <a:pos x="36" y="12"/>
                    </a:cxn>
                    <a:cxn ang="0">
                      <a:pos x="32" y="16"/>
                    </a:cxn>
                    <a:cxn ang="0">
                      <a:pos x="34" y="22"/>
                    </a:cxn>
                    <a:cxn ang="0">
                      <a:pos x="42" y="26"/>
                    </a:cxn>
                    <a:cxn ang="0">
                      <a:pos x="42" y="32"/>
                    </a:cxn>
                    <a:cxn ang="0">
                      <a:pos x="32" y="34"/>
                    </a:cxn>
                    <a:cxn ang="0">
                      <a:pos x="24" y="38"/>
                    </a:cxn>
                    <a:cxn ang="0">
                      <a:pos x="22" y="44"/>
                    </a:cxn>
                    <a:cxn ang="0">
                      <a:pos x="20" y="52"/>
                    </a:cxn>
                    <a:cxn ang="0">
                      <a:pos x="24" y="60"/>
                    </a:cxn>
                  </a:cxnLst>
                  <a:rect l="0" t="0" r="r" b="b"/>
                  <a:pathLst>
                    <a:path w="42" h="62">
                      <a:moveTo>
                        <a:pt x="24" y="60"/>
                      </a:moveTo>
                      <a:lnTo>
                        <a:pt x="14" y="62"/>
                      </a:lnTo>
                      <a:lnTo>
                        <a:pt x="8" y="54"/>
                      </a:lnTo>
                      <a:lnTo>
                        <a:pt x="4" y="46"/>
                      </a:lnTo>
                      <a:lnTo>
                        <a:pt x="0" y="34"/>
                      </a:lnTo>
                      <a:lnTo>
                        <a:pt x="0" y="20"/>
                      </a:lnTo>
                      <a:lnTo>
                        <a:pt x="8" y="12"/>
                      </a:lnTo>
                      <a:lnTo>
                        <a:pt x="14" y="18"/>
                      </a:lnTo>
                      <a:lnTo>
                        <a:pt x="22" y="12"/>
                      </a:lnTo>
                      <a:lnTo>
                        <a:pt x="26" y="6"/>
                      </a:lnTo>
                      <a:lnTo>
                        <a:pt x="34" y="0"/>
                      </a:lnTo>
                      <a:lnTo>
                        <a:pt x="38" y="4"/>
                      </a:lnTo>
                      <a:lnTo>
                        <a:pt x="36" y="12"/>
                      </a:lnTo>
                      <a:lnTo>
                        <a:pt x="32" y="16"/>
                      </a:lnTo>
                      <a:lnTo>
                        <a:pt x="34" y="22"/>
                      </a:lnTo>
                      <a:lnTo>
                        <a:pt x="42" y="26"/>
                      </a:lnTo>
                      <a:lnTo>
                        <a:pt x="42" y="32"/>
                      </a:lnTo>
                      <a:lnTo>
                        <a:pt x="32" y="34"/>
                      </a:lnTo>
                      <a:lnTo>
                        <a:pt x="24" y="38"/>
                      </a:lnTo>
                      <a:lnTo>
                        <a:pt x="22" y="44"/>
                      </a:lnTo>
                      <a:lnTo>
                        <a:pt x="20" y="52"/>
                      </a:lnTo>
                      <a:lnTo>
                        <a:pt x="24" y="6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93" name="Freeform 164">
                  <a:extLst>
                    <a:ext uri="{FF2B5EF4-FFF2-40B4-BE49-F238E27FC236}">
                      <a16:creationId xmlns:a16="http://schemas.microsoft.com/office/drawing/2014/main" xmlns="" id="{C2C5387C-F191-F644-AD58-4A6F8FEEC22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09896" y="3425952"/>
                  <a:ext cx="19050" cy="22225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2" y="0"/>
                    </a:cxn>
                    <a:cxn ang="0">
                      <a:pos x="12" y="8"/>
                    </a:cxn>
                    <a:cxn ang="0">
                      <a:pos x="12" y="14"/>
                    </a:cxn>
                    <a:cxn ang="0">
                      <a:pos x="4" y="14"/>
                    </a:cxn>
                    <a:cxn ang="0">
                      <a:pos x="0" y="8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2" h="14">
                      <a:moveTo>
                        <a:pt x="2" y="0"/>
                      </a:moveTo>
                      <a:lnTo>
                        <a:pt x="12" y="0"/>
                      </a:lnTo>
                      <a:lnTo>
                        <a:pt x="12" y="8"/>
                      </a:lnTo>
                      <a:lnTo>
                        <a:pt x="12" y="14"/>
                      </a:lnTo>
                      <a:lnTo>
                        <a:pt x="4" y="14"/>
                      </a:lnTo>
                      <a:lnTo>
                        <a:pt x="0" y="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94" name="Freeform 165">
                  <a:extLst>
                    <a:ext uri="{FF2B5EF4-FFF2-40B4-BE49-F238E27FC236}">
                      <a16:creationId xmlns:a16="http://schemas.microsoft.com/office/drawing/2014/main" xmlns="" id="{4E56F6E3-5ADD-1744-BF17-4E1A01B3F01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38471" y="3410077"/>
                  <a:ext cx="39688" cy="38100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7" y="6"/>
                    </a:cxn>
                    <a:cxn ang="0">
                      <a:pos x="15" y="8"/>
                    </a:cxn>
                    <a:cxn ang="0">
                      <a:pos x="15" y="2"/>
                    </a:cxn>
                    <a:cxn ang="0">
                      <a:pos x="23" y="0"/>
                    </a:cxn>
                    <a:cxn ang="0">
                      <a:pos x="25" y="4"/>
                    </a:cxn>
                    <a:cxn ang="0">
                      <a:pos x="21" y="10"/>
                    </a:cxn>
                    <a:cxn ang="0">
                      <a:pos x="15" y="12"/>
                    </a:cxn>
                    <a:cxn ang="0">
                      <a:pos x="15" y="18"/>
                    </a:cxn>
                    <a:cxn ang="0">
                      <a:pos x="15" y="24"/>
                    </a:cxn>
                    <a:cxn ang="0">
                      <a:pos x="3" y="20"/>
                    </a:cxn>
                    <a:cxn ang="0">
                      <a:pos x="0" y="14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5" h="24">
                      <a:moveTo>
                        <a:pt x="0" y="6"/>
                      </a:moveTo>
                      <a:lnTo>
                        <a:pt x="7" y="6"/>
                      </a:lnTo>
                      <a:lnTo>
                        <a:pt x="15" y="8"/>
                      </a:lnTo>
                      <a:lnTo>
                        <a:pt x="15" y="2"/>
                      </a:lnTo>
                      <a:lnTo>
                        <a:pt x="23" y="0"/>
                      </a:lnTo>
                      <a:lnTo>
                        <a:pt x="25" y="4"/>
                      </a:lnTo>
                      <a:lnTo>
                        <a:pt x="21" y="10"/>
                      </a:lnTo>
                      <a:lnTo>
                        <a:pt x="15" y="12"/>
                      </a:lnTo>
                      <a:lnTo>
                        <a:pt x="15" y="18"/>
                      </a:lnTo>
                      <a:lnTo>
                        <a:pt x="15" y="24"/>
                      </a:lnTo>
                      <a:lnTo>
                        <a:pt x="3" y="20"/>
                      </a:lnTo>
                      <a:lnTo>
                        <a:pt x="0" y="14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95" name="Freeform 166">
                  <a:extLst>
                    <a:ext uri="{FF2B5EF4-FFF2-40B4-BE49-F238E27FC236}">
                      <a16:creationId xmlns:a16="http://schemas.microsoft.com/office/drawing/2014/main" xmlns="" id="{8424A597-B770-914D-B1FB-869BF8367C3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911471" y="3451352"/>
                  <a:ext cx="227013" cy="250825"/>
                </a:xfrm>
                <a:custGeom>
                  <a:avLst/>
                  <a:gdLst/>
                  <a:ahLst/>
                  <a:cxnLst>
                    <a:cxn ang="0">
                      <a:pos x="10" y="30"/>
                    </a:cxn>
                    <a:cxn ang="0">
                      <a:pos x="18" y="28"/>
                    </a:cxn>
                    <a:cxn ang="0">
                      <a:pos x="26" y="28"/>
                    </a:cxn>
                    <a:cxn ang="0">
                      <a:pos x="36" y="32"/>
                    </a:cxn>
                    <a:cxn ang="0">
                      <a:pos x="40" y="26"/>
                    </a:cxn>
                    <a:cxn ang="0">
                      <a:pos x="48" y="22"/>
                    </a:cxn>
                    <a:cxn ang="0">
                      <a:pos x="46" y="16"/>
                    </a:cxn>
                    <a:cxn ang="0">
                      <a:pos x="44" y="8"/>
                    </a:cxn>
                    <a:cxn ang="0">
                      <a:pos x="46" y="2"/>
                    </a:cxn>
                    <a:cxn ang="0">
                      <a:pos x="56" y="0"/>
                    </a:cxn>
                    <a:cxn ang="0">
                      <a:pos x="62" y="6"/>
                    </a:cxn>
                    <a:cxn ang="0">
                      <a:pos x="64" y="12"/>
                    </a:cxn>
                    <a:cxn ang="0">
                      <a:pos x="74" y="16"/>
                    </a:cxn>
                    <a:cxn ang="0">
                      <a:pos x="80" y="20"/>
                    </a:cxn>
                    <a:cxn ang="0">
                      <a:pos x="89" y="22"/>
                    </a:cxn>
                    <a:cxn ang="0">
                      <a:pos x="95" y="16"/>
                    </a:cxn>
                    <a:cxn ang="0">
                      <a:pos x="109" y="12"/>
                    </a:cxn>
                    <a:cxn ang="0">
                      <a:pos x="117" y="10"/>
                    </a:cxn>
                    <a:cxn ang="0">
                      <a:pos x="119" y="16"/>
                    </a:cxn>
                    <a:cxn ang="0">
                      <a:pos x="131" y="24"/>
                    </a:cxn>
                    <a:cxn ang="0">
                      <a:pos x="135" y="34"/>
                    </a:cxn>
                    <a:cxn ang="0">
                      <a:pos x="131" y="46"/>
                    </a:cxn>
                    <a:cxn ang="0">
                      <a:pos x="139" y="50"/>
                    </a:cxn>
                    <a:cxn ang="0">
                      <a:pos x="137" y="60"/>
                    </a:cxn>
                    <a:cxn ang="0">
                      <a:pos x="139" y="74"/>
                    </a:cxn>
                    <a:cxn ang="0">
                      <a:pos x="143" y="82"/>
                    </a:cxn>
                    <a:cxn ang="0">
                      <a:pos x="137" y="84"/>
                    </a:cxn>
                    <a:cxn ang="0">
                      <a:pos x="129" y="86"/>
                    </a:cxn>
                    <a:cxn ang="0">
                      <a:pos x="119" y="90"/>
                    </a:cxn>
                    <a:cxn ang="0">
                      <a:pos x="107" y="94"/>
                    </a:cxn>
                    <a:cxn ang="0">
                      <a:pos x="95" y="100"/>
                    </a:cxn>
                    <a:cxn ang="0">
                      <a:pos x="103" y="110"/>
                    </a:cxn>
                    <a:cxn ang="0">
                      <a:pos x="111" y="120"/>
                    </a:cxn>
                    <a:cxn ang="0">
                      <a:pos x="123" y="128"/>
                    </a:cxn>
                    <a:cxn ang="0">
                      <a:pos x="123" y="134"/>
                    </a:cxn>
                    <a:cxn ang="0">
                      <a:pos x="115" y="138"/>
                    </a:cxn>
                    <a:cxn ang="0">
                      <a:pos x="107" y="142"/>
                    </a:cxn>
                    <a:cxn ang="0">
                      <a:pos x="107" y="150"/>
                    </a:cxn>
                    <a:cxn ang="0">
                      <a:pos x="95" y="150"/>
                    </a:cxn>
                    <a:cxn ang="0">
                      <a:pos x="85" y="156"/>
                    </a:cxn>
                    <a:cxn ang="0">
                      <a:pos x="56" y="158"/>
                    </a:cxn>
                    <a:cxn ang="0">
                      <a:pos x="58" y="154"/>
                    </a:cxn>
                    <a:cxn ang="0">
                      <a:pos x="56" y="152"/>
                    </a:cxn>
                    <a:cxn ang="0">
                      <a:pos x="48" y="150"/>
                    </a:cxn>
                    <a:cxn ang="0">
                      <a:pos x="38" y="152"/>
                    </a:cxn>
                    <a:cxn ang="0">
                      <a:pos x="28" y="152"/>
                    </a:cxn>
                    <a:cxn ang="0">
                      <a:pos x="22" y="152"/>
                    </a:cxn>
                    <a:cxn ang="0">
                      <a:pos x="22" y="146"/>
                    </a:cxn>
                    <a:cxn ang="0">
                      <a:pos x="32" y="126"/>
                    </a:cxn>
                    <a:cxn ang="0">
                      <a:pos x="30" y="122"/>
                    </a:cxn>
                    <a:cxn ang="0">
                      <a:pos x="12" y="122"/>
                    </a:cxn>
                    <a:cxn ang="0">
                      <a:pos x="8" y="118"/>
                    </a:cxn>
                    <a:cxn ang="0">
                      <a:pos x="2" y="114"/>
                    </a:cxn>
                    <a:cxn ang="0">
                      <a:pos x="4" y="106"/>
                    </a:cxn>
                    <a:cxn ang="0">
                      <a:pos x="2" y="102"/>
                    </a:cxn>
                    <a:cxn ang="0">
                      <a:pos x="4" y="96"/>
                    </a:cxn>
                    <a:cxn ang="0">
                      <a:pos x="0" y="86"/>
                    </a:cxn>
                    <a:cxn ang="0">
                      <a:pos x="0" y="68"/>
                    </a:cxn>
                    <a:cxn ang="0">
                      <a:pos x="12" y="60"/>
                    </a:cxn>
                    <a:cxn ang="0">
                      <a:pos x="12" y="50"/>
                    </a:cxn>
                    <a:cxn ang="0">
                      <a:pos x="16" y="44"/>
                    </a:cxn>
                    <a:cxn ang="0">
                      <a:pos x="10" y="30"/>
                    </a:cxn>
                  </a:cxnLst>
                  <a:rect l="0" t="0" r="r" b="b"/>
                  <a:pathLst>
                    <a:path w="143" h="158">
                      <a:moveTo>
                        <a:pt x="10" y="30"/>
                      </a:moveTo>
                      <a:lnTo>
                        <a:pt x="18" y="28"/>
                      </a:lnTo>
                      <a:lnTo>
                        <a:pt x="26" y="28"/>
                      </a:lnTo>
                      <a:lnTo>
                        <a:pt x="36" y="32"/>
                      </a:lnTo>
                      <a:lnTo>
                        <a:pt x="40" y="26"/>
                      </a:lnTo>
                      <a:lnTo>
                        <a:pt x="48" y="22"/>
                      </a:lnTo>
                      <a:lnTo>
                        <a:pt x="46" y="16"/>
                      </a:lnTo>
                      <a:lnTo>
                        <a:pt x="44" y="8"/>
                      </a:lnTo>
                      <a:lnTo>
                        <a:pt x="46" y="2"/>
                      </a:lnTo>
                      <a:lnTo>
                        <a:pt x="56" y="0"/>
                      </a:lnTo>
                      <a:lnTo>
                        <a:pt x="62" y="6"/>
                      </a:lnTo>
                      <a:lnTo>
                        <a:pt x="64" y="12"/>
                      </a:lnTo>
                      <a:lnTo>
                        <a:pt x="74" y="16"/>
                      </a:lnTo>
                      <a:lnTo>
                        <a:pt x="80" y="20"/>
                      </a:lnTo>
                      <a:lnTo>
                        <a:pt x="89" y="22"/>
                      </a:lnTo>
                      <a:lnTo>
                        <a:pt x="95" y="16"/>
                      </a:lnTo>
                      <a:lnTo>
                        <a:pt x="109" y="12"/>
                      </a:lnTo>
                      <a:lnTo>
                        <a:pt x="117" y="10"/>
                      </a:lnTo>
                      <a:lnTo>
                        <a:pt x="119" y="16"/>
                      </a:lnTo>
                      <a:lnTo>
                        <a:pt x="131" y="24"/>
                      </a:lnTo>
                      <a:lnTo>
                        <a:pt x="135" y="34"/>
                      </a:lnTo>
                      <a:lnTo>
                        <a:pt x="131" y="46"/>
                      </a:lnTo>
                      <a:lnTo>
                        <a:pt x="139" y="50"/>
                      </a:lnTo>
                      <a:lnTo>
                        <a:pt x="137" y="60"/>
                      </a:lnTo>
                      <a:lnTo>
                        <a:pt x="139" y="74"/>
                      </a:lnTo>
                      <a:lnTo>
                        <a:pt x="143" y="82"/>
                      </a:lnTo>
                      <a:lnTo>
                        <a:pt x="137" y="84"/>
                      </a:lnTo>
                      <a:lnTo>
                        <a:pt x="129" y="86"/>
                      </a:lnTo>
                      <a:lnTo>
                        <a:pt x="119" y="90"/>
                      </a:lnTo>
                      <a:lnTo>
                        <a:pt x="107" y="94"/>
                      </a:lnTo>
                      <a:lnTo>
                        <a:pt x="95" y="100"/>
                      </a:lnTo>
                      <a:lnTo>
                        <a:pt x="103" y="110"/>
                      </a:lnTo>
                      <a:lnTo>
                        <a:pt x="111" y="120"/>
                      </a:lnTo>
                      <a:lnTo>
                        <a:pt x="123" y="128"/>
                      </a:lnTo>
                      <a:lnTo>
                        <a:pt x="123" y="134"/>
                      </a:lnTo>
                      <a:lnTo>
                        <a:pt x="115" y="138"/>
                      </a:lnTo>
                      <a:lnTo>
                        <a:pt x="107" y="142"/>
                      </a:lnTo>
                      <a:lnTo>
                        <a:pt x="107" y="150"/>
                      </a:lnTo>
                      <a:lnTo>
                        <a:pt x="95" y="150"/>
                      </a:lnTo>
                      <a:lnTo>
                        <a:pt x="85" y="156"/>
                      </a:lnTo>
                      <a:lnTo>
                        <a:pt x="56" y="158"/>
                      </a:lnTo>
                      <a:lnTo>
                        <a:pt x="58" y="154"/>
                      </a:lnTo>
                      <a:lnTo>
                        <a:pt x="56" y="152"/>
                      </a:lnTo>
                      <a:lnTo>
                        <a:pt x="48" y="150"/>
                      </a:lnTo>
                      <a:lnTo>
                        <a:pt x="38" y="152"/>
                      </a:lnTo>
                      <a:lnTo>
                        <a:pt x="28" y="152"/>
                      </a:lnTo>
                      <a:lnTo>
                        <a:pt x="22" y="152"/>
                      </a:lnTo>
                      <a:lnTo>
                        <a:pt x="22" y="146"/>
                      </a:lnTo>
                      <a:lnTo>
                        <a:pt x="32" y="126"/>
                      </a:lnTo>
                      <a:lnTo>
                        <a:pt x="30" y="122"/>
                      </a:lnTo>
                      <a:lnTo>
                        <a:pt x="12" y="122"/>
                      </a:lnTo>
                      <a:lnTo>
                        <a:pt x="8" y="118"/>
                      </a:lnTo>
                      <a:lnTo>
                        <a:pt x="2" y="114"/>
                      </a:lnTo>
                      <a:lnTo>
                        <a:pt x="4" y="106"/>
                      </a:lnTo>
                      <a:lnTo>
                        <a:pt x="2" y="102"/>
                      </a:lnTo>
                      <a:lnTo>
                        <a:pt x="4" y="96"/>
                      </a:lnTo>
                      <a:lnTo>
                        <a:pt x="0" y="86"/>
                      </a:lnTo>
                      <a:lnTo>
                        <a:pt x="0" y="68"/>
                      </a:lnTo>
                      <a:lnTo>
                        <a:pt x="12" y="60"/>
                      </a:lnTo>
                      <a:lnTo>
                        <a:pt x="12" y="50"/>
                      </a:lnTo>
                      <a:lnTo>
                        <a:pt x="16" y="44"/>
                      </a:lnTo>
                      <a:lnTo>
                        <a:pt x="10" y="30"/>
                      </a:lnTo>
                      <a:close/>
                    </a:path>
                  </a:pathLst>
                </a:custGeom>
                <a:solidFill>
                  <a:srgbClr val="909CAA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96" name="Freeform 167">
                  <a:extLst>
                    <a:ext uri="{FF2B5EF4-FFF2-40B4-BE49-F238E27FC236}">
                      <a16:creationId xmlns:a16="http://schemas.microsoft.com/office/drawing/2014/main" xmlns="" id="{F31F89ED-FC74-D64F-80A6-0148E4C9BEF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62284" y="3581527"/>
                  <a:ext cx="174625" cy="79375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56" y="4"/>
                    </a:cxn>
                    <a:cxn ang="0">
                      <a:pos x="68" y="8"/>
                    </a:cxn>
                    <a:cxn ang="0">
                      <a:pos x="70" y="16"/>
                    </a:cxn>
                    <a:cxn ang="0">
                      <a:pos x="78" y="18"/>
                    </a:cxn>
                    <a:cxn ang="0">
                      <a:pos x="80" y="14"/>
                    </a:cxn>
                    <a:cxn ang="0">
                      <a:pos x="88" y="16"/>
                    </a:cxn>
                    <a:cxn ang="0">
                      <a:pos x="94" y="20"/>
                    </a:cxn>
                    <a:cxn ang="0">
                      <a:pos x="102" y="24"/>
                    </a:cxn>
                    <a:cxn ang="0">
                      <a:pos x="110" y="30"/>
                    </a:cxn>
                    <a:cxn ang="0">
                      <a:pos x="100" y="36"/>
                    </a:cxn>
                    <a:cxn ang="0">
                      <a:pos x="92" y="44"/>
                    </a:cxn>
                    <a:cxn ang="0">
                      <a:pos x="82" y="46"/>
                    </a:cxn>
                    <a:cxn ang="0">
                      <a:pos x="76" y="50"/>
                    </a:cxn>
                    <a:cxn ang="0">
                      <a:pos x="66" y="50"/>
                    </a:cxn>
                    <a:cxn ang="0">
                      <a:pos x="46" y="42"/>
                    </a:cxn>
                    <a:cxn ang="0">
                      <a:pos x="44" y="48"/>
                    </a:cxn>
                    <a:cxn ang="0">
                      <a:pos x="28" y="46"/>
                    </a:cxn>
                    <a:cxn ang="0">
                      <a:pos x="20" y="40"/>
                    </a:cxn>
                    <a:cxn ang="0">
                      <a:pos x="14" y="34"/>
                    </a:cxn>
                    <a:cxn ang="0">
                      <a:pos x="0" y="18"/>
                    </a:cxn>
                    <a:cxn ang="0">
                      <a:pos x="12" y="12"/>
                    </a:cxn>
                    <a:cxn ang="0">
                      <a:pos x="24" y="8"/>
                    </a:cxn>
                    <a:cxn ang="0">
                      <a:pos x="34" y="4"/>
                    </a:cxn>
                    <a:cxn ang="0">
                      <a:pos x="42" y="2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110" h="50">
                      <a:moveTo>
                        <a:pt x="48" y="0"/>
                      </a:moveTo>
                      <a:lnTo>
                        <a:pt x="56" y="4"/>
                      </a:lnTo>
                      <a:lnTo>
                        <a:pt x="68" y="8"/>
                      </a:lnTo>
                      <a:lnTo>
                        <a:pt x="70" y="16"/>
                      </a:lnTo>
                      <a:lnTo>
                        <a:pt x="78" y="18"/>
                      </a:lnTo>
                      <a:lnTo>
                        <a:pt x="80" y="14"/>
                      </a:lnTo>
                      <a:lnTo>
                        <a:pt x="88" y="16"/>
                      </a:lnTo>
                      <a:lnTo>
                        <a:pt x="94" y="20"/>
                      </a:lnTo>
                      <a:lnTo>
                        <a:pt x="102" y="24"/>
                      </a:lnTo>
                      <a:lnTo>
                        <a:pt x="110" y="30"/>
                      </a:lnTo>
                      <a:lnTo>
                        <a:pt x="100" y="36"/>
                      </a:lnTo>
                      <a:lnTo>
                        <a:pt x="92" y="44"/>
                      </a:lnTo>
                      <a:lnTo>
                        <a:pt x="82" y="46"/>
                      </a:lnTo>
                      <a:lnTo>
                        <a:pt x="76" y="50"/>
                      </a:lnTo>
                      <a:lnTo>
                        <a:pt x="66" y="50"/>
                      </a:lnTo>
                      <a:lnTo>
                        <a:pt x="46" y="42"/>
                      </a:lnTo>
                      <a:lnTo>
                        <a:pt x="44" y="48"/>
                      </a:lnTo>
                      <a:lnTo>
                        <a:pt x="28" y="46"/>
                      </a:lnTo>
                      <a:lnTo>
                        <a:pt x="20" y="40"/>
                      </a:lnTo>
                      <a:lnTo>
                        <a:pt x="14" y="34"/>
                      </a:lnTo>
                      <a:lnTo>
                        <a:pt x="0" y="18"/>
                      </a:lnTo>
                      <a:lnTo>
                        <a:pt x="12" y="12"/>
                      </a:lnTo>
                      <a:lnTo>
                        <a:pt x="24" y="8"/>
                      </a:lnTo>
                      <a:lnTo>
                        <a:pt x="34" y="4"/>
                      </a:lnTo>
                      <a:lnTo>
                        <a:pt x="42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197" name="Freeform 168">
                  <a:extLst>
                    <a:ext uri="{FF2B5EF4-FFF2-40B4-BE49-F238E27FC236}">
                      <a16:creationId xmlns:a16="http://schemas.microsoft.com/office/drawing/2014/main" xmlns="" id="{5785E76F-582B-9E4D-B855-503D5D91323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82934" y="3629152"/>
                  <a:ext cx="142875" cy="60325"/>
                </a:xfrm>
                <a:custGeom>
                  <a:avLst/>
                  <a:gdLst/>
                  <a:ahLst/>
                  <a:cxnLst>
                    <a:cxn ang="0">
                      <a:pos x="44" y="2"/>
                    </a:cxn>
                    <a:cxn ang="0">
                      <a:pos x="48" y="10"/>
                    </a:cxn>
                    <a:cxn ang="0">
                      <a:pos x="58" y="8"/>
                    </a:cxn>
                    <a:cxn ang="0">
                      <a:pos x="68" y="4"/>
                    </a:cxn>
                    <a:cxn ang="0">
                      <a:pos x="76" y="4"/>
                    </a:cxn>
                    <a:cxn ang="0">
                      <a:pos x="86" y="8"/>
                    </a:cxn>
                    <a:cxn ang="0">
                      <a:pos x="90" y="12"/>
                    </a:cxn>
                    <a:cxn ang="0">
                      <a:pos x="86" y="20"/>
                    </a:cxn>
                    <a:cxn ang="0">
                      <a:pos x="82" y="26"/>
                    </a:cxn>
                    <a:cxn ang="0">
                      <a:pos x="72" y="24"/>
                    </a:cxn>
                    <a:cxn ang="0">
                      <a:pos x="62" y="22"/>
                    </a:cxn>
                    <a:cxn ang="0">
                      <a:pos x="56" y="26"/>
                    </a:cxn>
                    <a:cxn ang="0">
                      <a:pos x="54" y="28"/>
                    </a:cxn>
                    <a:cxn ang="0">
                      <a:pos x="44" y="28"/>
                    </a:cxn>
                    <a:cxn ang="0">
                      <a:pos x="38" y="32"/>
                    </a:cxn>
                    <a:cxn ang="0">
                      <a:pos x="30" y="32"/>
                    </a:cxn>
                    <a:cxn ang="0">
                      <a:pos x="26" y="38"/>
                    </a:cxn>
                    <a:cxn ang="0">
                      <a:pos x="18" y="38"/>
                    </a:cxn>
                    <a:cxn ang="0">
                      <a:pos x="10" y="36"/>
                    </a:cxn>
                    <a:cxn ang="0">
                      <a:pos x="4" y="32"/>
                    </a:cxn>
                    <a:cxn ang="0">
                      <a:pos x="2" y="24"/>
                    </a:cxn>
                    <a:cxn ang="0">
                      <a:pos x="0" y="20"/>
                    </a:cxn>
                    <a:cxn ang="0">
                      <a:pos x="6" y="16"/>
                    </a:cxn>
                    <a:cxn ang="0">
                      <a:pos x="16" y="14"/>
                    </a:cxn>
                    <a:cxn ang="0">
                      <a:pos x="24" y="6"/>
                    </a:cxn>
                    <a:cxn ang="0">
                      <a:pos x="34" y="0"/>
                    </a:cxn>
                    <a:cxn ang="0">
                      <a:pos x="44" y="2"/>
                    </a:cxn>
                  </a:cxnLst>
                  <a:rect l="0" t="0" r="r" b="b"/>
                  <a:pathLst>
                    <a:path w="90" h="38">
                      <a:moveTo>
                        <a:pt x="44" y="2"/>
                      </a:moveTo>
                      <a:lnTo>
                        <a:pt x="48" y="10"/>
                      </a:lnTo>
                      <a:lnTo>
                        <a:pt x="58" y="8"/>
                      </a:lnTo>
                      <a:lnTo>
                        <a:pt x="68" y="4"/>
                      </a:lnTo>
                      <a:lnTo>
                        <a:pt x="76" y="4"/>
                      </a:lnTo>
                      <a:lnTo>
                        <a:pt x="86" y="8"/>
                      </a:lnTo>
                      <a:lnTo>
                        <a:pt x="90" y="12"/>
                      </a:lnTo>
                      <a:lnTo>
                        <a:pt x="86" y="20"/>
                      </a:lnTo>
                      <a:lnTo>
                        <a:pt x="82" y="26"/>
                      </a:lnTo>
                      <a:lnTo>
                        <a:pt x="72" y="24"/>
                      </a:lnTo>
                      <a:lnTo>
                        <a:pt x="62" y="22"/>
                      </a:lnTo>
                      <a:lnTo>
                        <a:pt x="56" y="26"/>
                      </a:lnTo>
                      <a:lnTo>
                        <a:pt x="54" y="28"/>
                      </a:lnTo>
                      <a:lnTo>
                        <a:pt x="44" y="28"/>
                      </a:lnTo>
                      <a:lnTo>
                        <a:pt x="38" y="32"/>
                      </a:lnTo>
                      <a:lnTo>
                        <a:pt x="30" y="32"/>
                      </a:lnTo>
                      <a:lnTo>
                        <a:pt x="26" y="38"/>
                      </a:lnTo>
                      <a:lnTo>
                        <a:pt x="18" y="38"/>
                      </a:lnTo>
                      <a:lnTo>
                        <a:pt x="10" y="36"/>
                      </a:lnTo>
                      <a:lnTo>
                        <a:pt x="4" y="32"/>
                      </a:ln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6" y="16"/>
                      </a:lnTo>
                      <a:lnTo>
                        <a:pt x="16" y="14"/>
                      </a:lnTo>
                      <a:lnTo>
                        <a:pt x="24" y="6"/>
                      </a:lnTo>
                      <a:lnTo>
                        <a:pt x="34" y="0"/>
                      </a:lnTo>
                      <a:lnTo>
                        <a:pt x="44" y="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198" name="Freeform 169">
                  <a:extLst>
                    <a:ext uri="{FF2B5EF4-FFF2-40B4-BE49-F238E27FC236}">
                      <a16:creationId xmlns:a16="http://schemas.microsoft.com/office/drawing/2014/main" xmlns="" id="{48ACD35F-B4CF-0F42-BA4E-12906210FA7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997196" y="3648202"/>
                  <a:ext cx="201613" cy="82550"/>
                </a:xfrm>
                <a:custGeom>
                  <a:avLst/>
                  <a:gdLst/>
                  <a:ahLst/>
                  <a:cxnLst>
                    <a:cxn ang="0">
                      <a:pos x="14" y="46"/>
                    </a:cxn>
                    <a:cxn ang="0">
                      <a:pos x="12" y="42"/>
                    </a:cxn>
                    <a:cxn ang="0">
                      <a:pos x="8" y="42"/>
                    </a:cxn>
                    <a:cxn ang="0">
                      <a:pos x="0" y="40"/>
                    </a:cxn>
                    <a:cxn ang="0">
                      <a:pos x="2" y="34"/>
                    </a:cxn>
                    <a:cxn ang="0">
                      <a:pos x="18" y="34"/>
                    </a:cxn>
                    <a:cxn ang="0">
                      <a:pos x="31" y="32"/>
                    </a:cxn>
                    <a:cxn ang="0">
                      <a:pos x="41" y="26"/>
                    </a:cxn>
                    <a:cxn ang="0">
                      <a:pos x="53" y="26"/>
                    </a:cxn>
                    <a:cxn ang="0">
                      <a:pos x="53" y="18"/>
                    </a:cxn>
                    <a:cxn ang="0">
                      <a:pos x="69" y="10"/>
                    </a:cxn>
                    <a:cxn ang="0">
                      <a:pos x="69" y="4"/>
                    </a:cxn>
                    <a:cxn ang="0">
                      <a:pos x="85" y="6"/>
                    </a:cxn>
                    <a:cxn ang="0">
                      <a:pos x="87" y="0"/>
                    </a:cxn>
                    <a:cxn ang="0">
                      <a:pos x="107" y="8"/>
                    </a:cxn>
                    <a:cxn ang="0">
                      <a:pos x="117" y="8"/>
                    </a:cxn>
                    <a:cxn ang="0">
                      <a:pos x="119" y="12"/>
                    </a:cxn>
                    <a:cxn ang="0">
                      <a:pos x="121" y="20"/>
                    </a:cxn>
                    <a:cxn ang="0">
                      <a:pos x="127" y="24"/>
                    </a:cxn>
                    <a:cxn ang="0">
                      <a:pos x="117" y="28"/>
                    </a:cxn>
                    <a:cxn ang="0">
                      <a:pos x="111" y="34"/>
                    </a:cxn>
                    <a:cxn ang="0">
                      <a:pos x="109" y="40"/>
                    </a:cxn>
                    <a:cxn ang="0">
                      <a:pos x="103" y="44"/>
                    </a:cxn>
                    <a:cxn ang="0">
                      <a:pos x="89" y="50"/>
                    </a:cxn>
                    <a:cxn ang="0">
                      <a:pos x="77" y="52"/>
                    </a:cxn>
                    <a:cxn ang="0">
                      <a:pos x="67" y="48"/>
                    </a:cxn>
                    <a:cxn ang="0">
                      <a:pos x="51" y="50"/>
                    </a:cxn>
                    <a:cxn ang="0">
                      <a:pos x="41" y="46"/>
                    </a:cxn>
                    <a:cxn ang="0">
                      <a:pos x="41" y="40"/>
                    </a:cxn>
                    <a:cxn ang="0">
                      <a:pos x="26" y="40"/>
                    </a:cxn>
                    <a:cxn ang="0">
                      <a:pos x="24" y="46"/>
                    </a:cxn>
                    <a:cxn ang="0">
                      <a:pos x="14" y="46"/>
                    </a:cxn>
                  </a:cxnLst>
                  <a:rect l="0" t="0" r="r" b="b"/>
                  <a:pathLst>
                    <a:path w="127" h="52">
                      <a:moveTo>
                        <a:pt x="14" y="46"/>
                      </a:moveTo>
                      <a:lnTo>
                        <a:pt x="12" y="42"/>
                      </a:lnTo>
                      <a:lnTo>
                        <a:pt x="8" y="42"/>
                      </a:lnTo>
                      <a:lnTo>
                        <a:pt x="0" y="40"/>
                      </a:lnTo>
                      <a:lnTo>
                        <a:pt x="2" y="34"/>
                      </a:lnTo>
                      <a:lnTo>
                        <a:pt x="18" y="34"/>
                      </a:lnTo>
                      <a:lnTo>
                        <a:pt x="31" y="32"/>
                      </a:lnTo>
                      <a:lnTo>
                        <a:pt x="41" y="26"/>
                      </a:lnTo>
                      <a:lnTo>
                        <a:pt x="53" y="26"/>
                      </a:lnTo>
                      <a:lnTo>
                        <a:pt x="53" y="18"/>
                      </a:lnTo>
                      <a:lnTo>
                        <a:pt x="69" y="10"/>
                      </a:lnTo>
                      <a:lnTo>
                        <a:pt x="69" y="4"/>
                      </a:lnTo>
                      <a:lnTo>
                        <a:pt x="85" y="6"/>
                      </a:lnTo>
                      <a:lnTo>
                        <a:pt x="87" y="0"/>
                      </a:lnTo>
                      <a:lnTo>
                        <a:pt x="107" y="8"/>
                      </a:lnTo>
                      <a:lnTo>
                        <a:pt x="117" y="8"/>
                      </a:lnTo>
                      <a:lnTo>
                        <a:pt x="119" y="12"/>
                      </a:lnTo>
                      <a:lnTo>
                        <a:pt x="121" y="20"/>
                      </a:lnTo>
                      <a:lnTo>
                        <a:pt x="127" y="24"/>
                      </a:lnTo>
                      <a:lnTo>
                        <a:pt x="117" y="28"/>
                      </a:lnTo>
                      <a:lnTo>
                        <a:pt x="111" y="34"/>
                      </a:lnTo>
                      <a:lnTo>
                        <a:pt x="109" y="40"/>
                      </a:lnTo>
                      <a:lnTo>
                        <a:pt x="103" y="44"/>
                      </a:lnTo>
                      <a:lnTo>
                        <a:pt x="89" y="50"/>
                      </a:lnTo>
                      <a:lnTo>
                        <a:pt x="77" y="52"/>
                      </a:lnTo>
                      <a:lnTo>
                        <a:pt x="67" y="48"/>
                      </a:lnTo>
                      <a:lnTo>
                        <a:pt x="51" y="50"/>
                      </a:lnTo>
                      <a:lnTo>
                        <a:pt x="41" y="46"/>
                      </a:lnTo>
                      <a:lnTo>
                        <a:pt x="41" y="40"/>
                      </a:lnTo>
                      <a:lnTo>
                        <a:pt x="26" y="40"/>
                      </a:lnTo>
                      <a:lnTo>
                        <a:pt x="24" y="46"/>
                      </a:lnTo>
                      <a:lnTo>
                        <a:pt x="14" y="4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99" name="Freeform 170">
                  <a:extLst>
                    <a:ext uri="{FF2B5EF4-FFF2-40B4-BE49-F238E27FC236}">
                      <a16:creationId xmlns:a16="http://schemas.microsoft.com/office/drawing/2014/main" xmlns="" id="{DAA40B50-F079-1343-B848-2F0D763ED80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19434" y="3457702"/>
                  <a:ext cx="244475" cy="190500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16" y="16"/>
                    </a:cxn>
                    <a:cxn ang="0">
                      <a:pos x="32" y="10"/>
                    </a:cxn>
                    <a:cxn ang="0">
                      <a:pos x="48" y="0"/>
                    </a:cxn>
                    <a:cxn ang="0">
                      <a:pos x="66" y="0"/>
                    </a:cxn>
                    <a:cxn ang="0">
                      <a:pos x="70" y="8"/>
                    </a:cxn>
                    <a:cxn ang="0">
                      <a:pos x="88" y="8"/>
                    </a:cxn>
                    <a:cxn ang="0">
                      <a:pos x="108" y="8"/>
                    </a:cxn>
                    <a:cxn ang="0">
                      <a:pos x="134" y="6"/>
                    </a:cxn>
                    <a:cxn ang="0">
                      <a:pos x="140" y="12"/>
                    </a:cxn>
                    <a:cxn ang="0">
                      <a:pos x="144" y="16"/>
                    </a:cxn>
                    <a:cxn ang="0">
                      <a:pos x="148" y="28"/>
                    </a:cxn>
                    <a:cxn ang="0">
                      <a:pos x="152" y="32"/>
                    </a:cxn>
                    <a:cxn ang="0">
                      <a:pos x="152" y="46"/>
                    </a:cxn>
                    <a:cxn ang="0">
                      <a:pos x="144" y="46"/>
                    </a:cxn>
                    <a:cxn ang="0">
                      <a:pos x="142" y="52"/>
                    </a:cxn>
                    <a:cxn ang="0">
                      <a:pos x="148" y="56"/>
                    </a:cxn>
                    <a:cxn ang="0">
                      <a:pos x="148" y="70"/>
                    </a:cxn>
                    <a:cxn ang="0">
                      <a:pos x="150" y="76"/>
                    </a:cxn>
                    <a:cxn ang="0">
                      <a:pos x="152" y="84"/>
                    </a:cxn>
                    <a:cxn ang="0">
                      <a:pos x="154" y="88"/>
                    </a:cxn>
                    <a:cxn ang="0">
                      <a:pos x="144" y="94"/>
                    </a:cxn>
                    <a:cxn ang="0">
                      <a:pos x="136" y="102"/>
                    </a:cxn>
                    <a:cxn ang="0">
                      <a:pos x="132" y="110"/>
                    </a:cxn>
                    <a:cxn ang="0">
                      <a:pos x="130" y="120"/>
                    </a:cxn>
                    <a:cxn ang="0">
                      <a:pos x="126" y="116"/>
                    </a:cxn>
                    <a:cxn ang="0">
                      <a:pos x="116" y="112"/>
                    </a:cxn>
                    <a:cxn ang="0">
                      <a:pos x="108" y="112"/>
                    </a:cxn>
                    <a:cxn ang="0">
                      <a:pos x="98" y="116"/>
                    </a:cxn>
                    <a:cxn ang="0">
                      <a:pos x="88" y="118"/>
                    </a:cxn>
                    <a:cxn ang="0">
                      <a:pos x="84" y="110"/>
                    </a:cxn>
                    <a:cxn ang="0">
                      <a:pos x="74" y="108"/>
                    </a:cxn>
                    <a:cxn ang="0">
                      <a:pos x="66" y="102"/>
                    </a:cxn>
                    <a:cxn ang="0">
                      <a:pos x="58" y="98"/>
                    </a:cxn>
                    <a:cxn ang="0">
                      <a:pos x="52" y="94"/>
                    </a:cxn>
                    <a:cxn ang="0">
                      <a:pos x="44" y="92"/>
                    </a:cxn>
                    <a:cxn ang="0">
                      <a:pos x="42" y="96"/>
                    </a:cxn>
                    <a:cxn ang="0">
                      <a:pos x="34" y="94"/>
                    </a:cxn>
                    <a:cxn ang="0">
                      <a:pos x="32" y="86"/>
                    </a:cxn>
                    <a:cxn ang="0">
                      <a:pos x="24" y="84"/>
                    </a:cxn>
                    <a:cxn ang="0">
                      <a:pos x="12" y="78"/>
                    </a:cxn>
                    <a:cxn ang="0">
                      <a:pos x="8" y="70"/>
                    </a:cxn>
                    <a:cxn ang="0">
                      <a:pos x="8" y="46"/>
                    </a:cxn>
                    <a:cxn ang="0">
                      <a:pos x="0" y="42"/>
                    </a:cxn>
                    <a:cxn ang="0">
                      <a:pos x="4" y="30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154" h="120">
                      <a:moveTo>
                        <a:pt x="0" y="20"/>
                      </a:moveTo>
                      <a:lnTo>
                        <a:pt x="16" y="16"/>
                      </a:lnTo>
                      <a:lnTo>
                        <a:pt x="32" y="10"/>
                      </a:lnTo>
                      <a:lnTo>
                        <a:pt x="48" y="0"/>
                      </a:lnTo>
                      <a:lnTo>
                        <a:pt x="66" y="0"/>
                      </a:lnTo>
                      <a:lnTo>
                        <a:pt x="70" y="8"/>
                      </a:lnTo>
                      <a:lnTo>
                        <a:pt x="88" y="8"/>
                      </a:lnTo>
                      <a:lnTo>
                        <a:pt x="108" y="8"/>
                      </a:lnTo>
                      <a:lnTo>
                        <a:pt x="134" y="6"/>
                      </a:lnTo>
                      <a:lnTo>
                        <a:pt x="140" y="12"/>
                      </a:lnTo>
                      <a:lnTo>
                        <a:pt x="144" y="16"/>
                      </a:lnTo>
                      <a:lnTo>
                        <a:pt x="148" y="28"/>
                      </a:lnTo>
                      <a:lnTo>
                        <a:pt x="152" y="32"/>
                      </a:lnTo>
                      <a:lnTo>
                        <a:pt x="152" y="46"/>
                      </a:lnTo>
                      <a:lnTo>
                        <a:pt x="144" y="46"/>
                      </a:lnTo>
                      <a:lnTo>
                        <a:pt x="142" y="52"/>
                      </a:lnTo>
                      <a:lnTo>
                        <a:pt x="148" y="56"/>
                      </a:lnTo>
                      <a:lnTo>
                        <a:pt x="148" y="70"/>
                      </a:lnTo>
                      <a:lnTo>
                        <a:pt x="150" y="76"/>
                      </a:lnTo>
                      <a:lnTo>
                        <a:pt x="152" y="84"/>
                      </a:lnTo>
                      <a:lnTo>
                        <a:pt x="154" y="88"/>
                      </a:lnTo>
                      <a:lnTo>
                        <a:pt x="144" y="94"/>
                      </a:lnTo>
                      <a:lnTo>
                        <a:pt x="136" y="102"/>
                      </a:lnTo>
                      <a:lnTo>
                        <a:pt x="132" y="110"/>
                      </a:lnTo>
                      <a:lnTo>
                        <a:pt x="130" y="120"/>
                      </a:lnTo>
                      <a:lnTo>
                        <a:pt x="126" y="116"/>
                      </a:lnTo>
                      <a:lnTo>
                        <a:pt x="116" y="112"/>
                      </a:lnTo>
                      <a:lnTo>
                        <a:pt x="108" y="112"/>
                      </a:lnTo>
                      <a:lnTo>
                        <a:pt x="98" y="116"/>
                      </a:lnTo>
                      <a:lnTo>
                        <a:pt x="88" y="118"/>
                      </a:lnTo>
                      <a:lnTo>
                        <a:pt x="84" y="110"/>
                      </a:lnTo>
                      <a:lnTo>
                        <a:pt x="74" y="108"/>
                      </a:lnTo>
                      <a:lnTo>
                        <a:pt x="66" y="102"/>
                      </a:lnTo>
                      <a:lnTo>
                        <a:pt x="58" y="98"/>
                      </a:lnTo>
                      <a:lnTo>
                        <a:pt x="52" y="94"/>
                      </a:lnTo>
                      <a:lnTo>
                        <a:pt x="44" y="92"/>
                      </a:lnTo>
                      <a:lnTo>
                        <a:pt x="42" y="96"/>
                      </a:lnTo>
                      <a:lnTo>
                        <a:pt x="34" y="94"/>
                      </a:lnTo>
                      <a:lnTo>
                        <a:pt x="32" y="86"/>
                      </a:lnTo>
                      <a:lnTo>
                        <a:pt x="24" y="84"/>
                      </a:lnTo>
                      <a:lnTo>
                        <a:pt x="12" y="78"/>
                      </a:lnTo>
                      <a:lnTo>
                        <a:pt x="8" y="70"/>
                      </a:lnTo>
                      <a:lnTo>
                        <a:pt x="8" y="46"/>
                      </a:lnTo>
                      <a:lnTo>
                        <a:pt x="0" y="42"/>
                      </a:lnTo>
                      <a:lnTo>
                        <a:pt x="4" y="3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687A8B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200" name="Freeform 171">
                  <a:extLst>
                    <a:ext uri="{FF2B5EF4-FFF2-40B4-BE49-F238E27FC236}">
                      <a16:creationId xmlns:a16="http://schemas.microsoft.com/office/drawing/2014/main" xmlns="" id="{E5D67A85-8B5E-ED4B-807F-F3CD3260FD3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70234" y="3664077"/>
                  <a:ext cx="158750" cy="88900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2" y="24"/>
                    </a:cxn>
                    <a:cxn ang="0">
                      <a:pos x="8" y="18"/>
                    </a:cxn>
                    <a:cxn ang="0">
                      <a:pos x="18" y="14"/>
                    </a:cxn>
                    <a:cxn ang="0">
                      <a:pos x="34" y="16"/>
                    </a:cxn>
                    <a:cxn ang="0">
                      <a:pos x="38" y="10"/>
                    </a:cxn>
                    <a:cxn ang="0">
                      <a:pos x="46" y="10"/>
                    </a:cxn>
                    <a:cxn ang="0">
                      <a:pos x="52" y="6"/>
                    </a:cxn>
                    <a:cxn ang="0">
                      <a:pos x="62" y="6"/>
                    </a:cxn>
                    <a:cxn ang="0">
                      <a:pos x="64" y="4"/>
                    </a:cxn>
                    <a:cxn ang="0">
                      <a:pos x="70" y="0"/>
                    </a:cxn>
                    <a:cxn ang="0">
                      <a:pos x="90" y="4"/>
                    </a:cxn>
                    <a:cxn ang="0">
                      <a:pos x="96" y="8"/>
                    </a:cxn>
                    <a:cxn ang="0">
                      <a:pos x="100" y="14"/>
                    </a:cxn>
                    <a:cxn ang="0">
                      <a:pos x="92" y="22"/>
                    </a:cxn>
                    <a:cxn ang="0">
                      <a:pos x="82" y="36"/>
                    </a:cxn>
                    <a:cxn ang="0">
                      <a:pos x="68" y="50"/>
                    </a:cxn>
                    <a:cxn ang="0">
                      <a:pos x="48" y="50"/>
                    </a:cxn>
                    <a:cxn ang="0">
                      <a:pos x="40" y="54"/>
                    </a:cxn>
                    <a:cxn ang="0">
                      <a:pos x="22" y="56"/>
                    </a:cxn>
                    <a:cxn ang="0">
                      <a:pos x="10" y="46"/>
                    </a:cxn>
                    <a:cxn ang="0">
                      <a:pos x="2" y="38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100" h="56">
                      <a:moveTo>
                        <a:pt x="0" y="30"/>
                      </a:moveTo>
                      <a:lnTo>
                        <a:pt x="2" y="24"/>
                      </a:lnTo>
                      <a:lnTo>
                        <a:pt x="8" y="18"/>
                      </a:lnTo>
                      <a:lnTo>
                        <a:pt x="18" y="14"/>
                      </a:lnTo>
                      <a:lnTo>
                        <a:pt x="34" y="16"/>
                      </a:lnTo>
                      <a:lnTo>
                        <a:pt x="38" y="10"/>
                      </a:lnTo>
                      <a:lnTo>
                        <a:pt x="46" y="10"/>
                      </a:lnTo>
                      <a:lnTo>
                        <a:pt x="52" y="6"/>
                      </a:lnTo>
                      <a:lnTo>
                        <a:pt x="62" y="6"/>
                      </a:lnTo>
                      <a:lnTo>
                        <a:pt x="64" y="4"/>
                      </a:lnTo>
                      <a:lnTo>
                        <a:pt x="70" y="0"/>
                      </a:lnTo>
                      <a:lnTo>
                        <a:pt x="90" y="4"/>
                      </a:lnTo>
                      <a:lnTo>
                        <a:pt x="96" y="8"/>
                      </a:lnTo>
                      <a:lnTo>
                        <a:pt x="100" y="14"/>
                      </a:lnTo>
                      <a:lnTo>
                        <a:pt x="92" y="22"/>
                      </a:lnTo>
                      <a:lnTo>
                        <a:pt x="82" y="36"/>
                      </a:lnTo>
                      <a:lnTo>
                        <a:pt x="68" y="50"/>
                      </a:lnTo>
                      <a:lnTo>
                        <a:pt x="48" y="50"/>
                      </a:lnTo>
                      <a:lnTo>
                        <a:pt x="40" y="54"/>
                      </a:lnTo>
                      <a:lnTo>
                        <a:pt x="22" y="56"/>
                      </a:lnTo>
                      <a:lnTo>
                        <a:pt x="10" y="46"/>
                      </a:lnTo>
                      <a:lnTo>
                        <a:pt x="2" y="3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201" name="Freeform 172">
                  <a:extLst>
                    <a:ext uri="{FF2B5EF4-FFF2-40B4-BE49-F238E27FC236}">
                      <a16:creationId xmlns:a16="http://schemas.microsoft.com/office/drawing/2014/main" xmlns="" id="{CED2C5C8-D836-A54D-BC8E-675050C1BFF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90859" y="3711702"/>
                  <a:ext cx="82550" cy="47625"/>
                </a:xfrm>
                <a:custGeom>
                  <a:avLst/>
                  <a:gdLst/>
                  <a:ahLst/>
                  <a:cxnLst>
                    <a:cxn ang="0">
                      <a:pos x="10" y="28"/>
                    </a:cxn>
                    <a:cxn ang="0">
                      <a:pos x="20" y="30"/>
                    </a:cxn>
                    <a:cxn ang="0">
                      <a:pos x="32" y="28"/>
                    </a:cxn>
                    <a:cxn ang="0">
                      <a:pos x="38" y="22"/>
                    </a:cxn>
                    <a:cxn ang="0">
                      <a:pos x="44" y="16"/>
                    </a:cxn>
                    <a:cxn ang="0">
                      <a:pos x="52" y="8"/>
                    </a:cxn>
                    <a:cxn ang="0">
                      <a:pos x="50" y="0"/>
                    </a:cxn>
                    <a:cxn ang="0">
                      <a:pos x="44" y="4"/>
                    </a:cxn>
                    <a:cxn ang="0">
                      <a:pos x="30" y="10"/>
                    </a:cxn>
                    <a:cxn ang="0">
                      <a:pos x="18" y="12"/>
                    </a:cxn>
                    <a:cxn ang="0">
                      <a:pos x="8" y="8"/>
                    </a:cxn>
                    <a:cxn ang="0">
                      <a:pos x="2" y="16"/>
                    </a:cxn>
                    <a:cxn ang="0">
                      <a:pos x="0" y="24"/>
                    </a:cxn>
                    <a:cxn ang="0">
                      <a:pos x="10" y="28"/>
                    </a:cxn>
                  </a:cxnLst>
                  <a:rect l="0" t="0" r="r" b="b"/>
                  <a:pathLst>
                    <a:path w="52" h="30">
                      <a:moveTo>
                        <a:pt x="10" y="28"/>
                      </a:moveTo>
                      <a:lnTo>
                        <a:pt x="20" y="30"/>
                      </a:lnTo>
                      <a:lnTo>
                        <a:pt x="32" y="28"/>
                      </a:lnTo>
                      <a:lnTo>
                        <a:pt x="38" y="22"/>
                      </a:lnTo>
                      <a:lnTo>
                        <a:pt x="44" y="16"/>
                      </a:lnTo>
                      <a:lnTo>
                        <a:pt x="52" y="8"/>
                      </a:lnTo>
                      <a:lnTo>
                        <a:pt x="50" y="0"/>
                      </a:lnTo>
                      <a:lnTo>
                        <a:pt x="44" y="4"/>
                      </a:lnTo>
                      <a:lnTo>
                        <a:pt x="30" y="10"/>
                      </a:lnTo>
                      <a:lnTo>
                        <a:pt x="18" y="12"/>
                      </a:lnTo>
                      <a:lnTo>
                        <a:pt x="8" y="8"/>
                      </a:lnTo>
                      <a:lnTo>
                        <a:pt x="2" y="16"/>
                      </a:lnTo>
                      <a:lnTo>
                        <a:pt x="0" y="24"/>
                      </a:lnTo>
                      <a:lnTo>
                        <a:pt x="10" y="28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202" name="Freeform 173">
                  <a:extLst>
                    <a:ext uri="{FF2B5EF4-FFF2-40B4-BE49-F238E27FC236}">
                      <a16:creationId xmlns:a16="http://schemas.microsoft.com/office/drawing/2014/main" xmlns="" id="{8DEB2446-D94F-4C43-BBE6-F0DC2BEEBE0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00384" y="3724402"/>
                  <a:ext cx="142875" cy="117475"/>
                </a:xfrm>
                <a:custGeom>
                  <a:avLst/>
                  <a:gdLst/>
                  <a:ahLst/>
                  <a:cxnLst>
                    <a:cxn ang="0">
                      <a:pos x="84" y="16"/>
                    </a:cxn>
                    <a:cxn ang="0">
                      <a:pos x="86" y="24"/>
                    </a:cxn>
                    <a:cxn ang="0">
                      <a:pos x="90" y="30"/>
                    </a:cxn>
                    <a:cxn ang="0">
                      <a:pos x="86" y="34"/>
                    </a:cxn>
                    <a:cxn ang="0">
                      <a:pos x="70" y="32"/>
                    </a:cxn>
                    <a:cxn ang="0">
                      <a:pos x="54" y="30"/>
                    </a:cxn>
                    <a:cxn ang="0">
                      <a:pos x="48" y="28"/>
                    </a:cxn>
                    <a:cxn ang="0">
                      <a:pos x="36" y="30"/>
                    </a:cxn>
                    <a:cxn ang="0">
                      <a:pos x="38" y="38"/>
                    </a:cxn>
                    <a:cxn ang="0">
                      <a:pos x="42" y="50"/>
                    </a:cxn>
                    <a:cxn ang="0">
                      <a:pos x="46" y="56"/>
                    </a:cxn>
                    <a:cxn ang="0">
                      <a:pos x="56" y="64"/>
                    </a:cxn>
                    <a:cxn ang="0">
                      <a:pos x="62" y="68"/>
                    </a:cxn>
                    <a:cxn ang="0">
                      <a:pos x="60" y="74"/>
                    </a:cxn>
                    <a:cxn ang="0">
                      <a:pos x="48" y="64"/>
                    </a:cxn>
                    <a:cxn ang="0">
                      <a:pos x="36" y="56"/>
                    </a:cxn>
                    <a:cxn ang="0">
                      <a:pos x="28" y="48"/>
                    </a:cxn>
                    <a:cxn ang="0">
                      <a:pos x="24" y="40"/>
                    </a:cxn>
                    <a:cxn ang="0">
                      <a:pos x="22" y="32"/>
                    </a:cxn>
                    <a:cxn ang="0">
                      <a:pos x="16" y="32"/>
                    </a:cxn>
                    <a:cxn ang="0">
                      <a:pos x="8" y="36"/>
                    </a:cxn>
                    <a:cxn ang="0">
                      <a:pos x="0" y="32"/>
                    </a:cxn>
                    <a:cxn ang="0">
                      <a:pos x="0" y="24"/>
                    </a:cxn>
                    <a:cxn ang="0">
                      <a:pos x="4" y="20"/>
                    </a:cxn>
                    <a:cxn ang="0">
                      <a:pos x="8" y="22"/>
                    </a:cxn>
                    <a:cxn ang="0">
                      <a:pos x="14" y="22"/>
                    </a:cxn>
                    <a:cxn ang="0">
                      <a:pos x="26" y="20"/>
                    </a:cxn>
                    <a:cxn ang="0">
                      <a:pos x="32" y="14"/>
                    </a:cxn>
                    <a:cxn ang="0">
                      <a:pos x="38" y="8"/>
                    </a:cxn>
                    <a:cxn ang="0">
                      <a:pos x="46" y="0"/>
                    </a:cxn>
                    <a:cxn ang="0">
                      <a:pos x="54" y="8"/>
                    </a:cxn>
                    <a:cxn ang="0">
                      <a:pos x="66" y="18"/>
                    </a:cxn>
                    <a:cxn ang="0">
                      <a:pos x="74" y="18"/>
                    </a:cxn>
                    <a:cxn ang="0">
                      <a:pos x="84" y="16"/>
                    </a:cxn>
                  </a:cxnLst>
                  <a:rect l="0" t="0" r="r" b="b"/>
                  <a:pathLst>
                    <a:path w="90" h="74">
                      <a:moveTo>
                        <a:pt x="84" y="16"/>
                      </a:moveTo>
                      <a:lnTo>
                        <a:pt x="86" y="24"/>
                      </a:lnTo>
                      <a:lnTo>
                        <a:pt x="90" y="30"/>
                      </a:lnTo>
                      <a:lnTo>
                        <a:pt x="86" y="34"/>
                      </a:lnTo>
                      <a:lnTo>
                        <a:pt x="70" y="32"/>
                      </a:lnTo>
                      <a:lnTo>
                        <a:pt x="54" y="30"/>
                      </a:lnTo>
                      <a:lnTo>
                        <a:pt x="48" y="28"/>
                      </a:lnTo>
                      <a:lnTo>
                        <a:pt x="36" y="30"/>
                      </a:lnTo>
                      <a:lnTo>
                        <a:pt x="38" y="38"/>
                      </a:lnTo>
                      <a:lnTo>
                        <a:pt x="42" y="50"/>
                      </a:lnTo>
                      <a:lnTo>
                        <a:pt x="46" y="56"/>
                      </a:lnTo>
                      <a:lnTo>
                        <a:pt x="56" y="64"/>
                      </a:lnTo>
                      <a:lnTo>
                        <a:pt x="62" y="68"/>
                      </a:lnTo>
                      <a:lnTo>
                        <a:pt x="60" y="74"/>
                      </a:lnTo>
                      <a:lnTo>
                        <a:pt x="48" y="64"/>
                      </a:lnTo>
                      <a:lnTo>
                        <a:pt x="36" y="56"/>
                      </a:lnTo>
                      <a:lnTo>
                        <a:pt x="28" y="48"/>
                      </a:lnTo>
                      <a:lnTo>
                        <a:pt x="24" y="40"/>
                      </a:lnTo>
                      <a:lnTo>
                        <a:pt x="22" y="32"/>
                      </a:lnTo>
                      <a:lnTo>
                        <a:pt x="16" y="32"/>
                      </a:lnTo>
                      <a:lnTo>
                        <a:pt x="8" y="36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4" y="22"/>
                      </a:lnTo>
                      <a:lnTo>
                        <a:pt x="26" y="20"/>
                      </a:lnTo>
                      <a:lnTo>
                        <a:pt x="32" y="14"/>
                      </a:lnTo>
                      <a:lnTo>
                        <a:pt x="38" y="8"/>
                      </a:lnTo>
                      <a:lnTo>
                        <a:pt x="46" y="0"/>
                      </a:lnTo>
                      <a:lnTo>
                        <a:pt x="54" y="8"/>
                      </a:lnTo>
                      <a:lnTo>
                        <a:pt x="66" y="18"/>
                      </a:lnTo>
                      <a:lnTo>
                        <a:pt x="74" y="18"/>
                      </a:lnTo>
                      <a:lnTo>
                        <a:pt x="84" y="1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203" name="Freeform 174">
                  <a:extLst>
                    <a:ext uri="{FF2B5EF4-FFF2-40B4-BE49-F238E27FC236}">
                      <a16:creationId xmlns:a16="http://schemas.microsoft.com/office/drawing/2014/main" xmlns="" id="{92C58128-9D13-AE42-BEAB-63823ABE2CA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157534" y="3768852"/>
                  <a:ext cx="95250" cy="8255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2" y="0"/>
                    </a:cxn>
                    <a:cxn ang="0">
                      <a:pos x="26" y="2"/>
                    </a:cxn>
                    <a:cxn ang="0">
                      <a:pos x="50" y="6"/>
                    </a:cxn>
                    <a:cxn ang="0">
                      <a:pos x="56" y="6"/>
                    </a:cxn>
                    <a:cxn ang="0">
                      <a:pos x="58" y="14"/>
                    </a:cxn>
                    <a:cxn ang="0">
                      <a:pos x="54" y="18"/>
                    </a:cxn>
                    <a:cxn ang="0">
                      <a:pos x="60" y="26"/>
                    </a:cxn>
                    <a:cxn ang="0">
                      <a:pos x="52" y="32"/>
                    </a:cxn>
                    <a:cxn ang="0">
                      <a:pos x="50" y="40"/>
                    </a:cxn>
                    <a:cxn ang="0">
                      <a:pos x="44" y="40"/>
                    </a:cxn>
                    <a:cxn ang="0">
                      <a:pos x="42" y="52"/>
                    </a:cxn>
                    <a:cxn ang="0">
                      <a:pos x="34" y="46"/>
                    </a:cxn>
                    <a:cxn ang="0">
                      <a:pos x="26" y="40"/>
                    </a:cxn>
                    <a:cxn ang="0">
                      <a:pos x="16" y="32"/>
                    </a:cxn>
                    <a:cxn ang="0">
                      <a:pos x="10" y="28"/>
                    </a:cxn>
                    <a:cxn ang="0">
                      <a:pos x="6" y="22"/>
                    </a:cxn>
                    <a:cxn ang="0">
                      <a:pos x="2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60" h="52">
                      <a:moveTo>
                        <a:pt x="0" y="2"/>
                      </a:moveTo>
                      <a:lnTo>
                        <a:pt x="12" y="0"/>
                      </a:lnTo>
                      <a:lnTo>
                        <a:pt x="26" y="2"/>
                      </a:lnTo>
                      <a:lnTo>
                        <a:pt x="50" y="6"/>
                      </a:lnTo>
                      <a:lnTo>
                        <a:pt x="56" y="6"/>
                      </a:lnTo>
                      <a:lnTo>
                        <a:pt x="58" y="14"/>
                      </a:lnTo>
                      <a:lnTo>
                        <a:pt x="54" y="18"/>
                      </a:lnTo>
                      <a:lnTo>
                        <a:pt x="60" y="26"/>
                      </a:lnTo>
                      <a:lnTo>
                        <a:pt x="52" y="32"/>
                      </a:lnTo>
                      <a:lnTo>
                        <a:pt x="50" y="40"/>
                      </a:lnTo>
                      <a:lnTo>
                        <a:pt x="44" y="40"/>
                      </a:lnTo>
                      <a:lnTo>
                        <a:pt x="42" y="52"/>
                      </a:lnTo>
                      <a:lnTo>
                        <a:pt x="34" y="46"/>
                      </a:lnTo>
                      <a:lnTo>
                        <a:pt x="26" y="40"/>
                      </a:lnTo>
                      <a:lnTo>
                        <a:pt x="16" y="32"/>
                      </a:lnTo>
                      <a:lnTo>
                        <a:pt x="10" y="28"/>
                      </a:lnTo>
                      <a:lnTo>
                        <a:pt x="6" y="22"/>
                      </a:lnTo>
                      <a:lnTo>
                        <a:pt x="2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204" name="Freeform 175">
                  <a:extLst>
                    <a:ext uri="{FF2B5EF4-FFF2-40B4-BE49-F238E27FC236}">
                      <a16:creationId xmlns:a16="http://schemas.microsoft.com/office/drawing/2014/main" xmlns="" id="{3D55FBE5-5CC8-C04E-A3FA-332A244F0AF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224209" y="3743452"/>
                  <a:ext cx="111125" cy="123825"/>
                </a:xfrm>
                <a:custGeom>
                  <a:avLst/>
                  <a:gdLst/>
                  <a:ahLst/>
                  <a:cxnLst>
                    <a:cxn ang="0">
                      <a:pos x="14" y="78"/>
                    </a:cxn>
                    <a:cxn ang="0">
                      <a:pos x="6" y="72"/>
                    </a:cxn>
                    <a:cxn ang="0">
                      <a:pos x="0" y="68"/>
                    </a:cxn>
                    <a:cxn ang="0">
                      <a:pos x="2" y="56"/>
                    </a:cxn>
                    <a:cxn ang="0">
                      <a:pos x="8" y="56"/>
                    </a:cxn>
                    <a:cxn ang="0">
                      <a:pos x="10" y="48"/>
                    </a:cxn>
                    <a:cxn ang="0">
                      <a:pos x="18" y="42"/>
                    </a:cxn>
                    <a:cxn ang="0">
                      <a:pos x="12" y="34"/>
                    </a:cxn>
                    <a:cxn ang="0">
                      <a:pos x="16" y="30"/>
                    </a:cxn>
                    <a:cxn ang="0">
                      <a:pos x="14" y="22"/>
                    </a:cxn>
                    <a:cxn ang="0">
                      <a:pos x="8" y="22"/>
                    </a:cxn>
                    <a:cxn ang="0">
                      <a:pos x="12" y="18"/>
                    </a:cxn>
                    <a:cxn ang="0">
                      <a:pos x="6" y="4"/>
                    </a:cxn>
                    <a:cxn ang="0">
                      <a:pos x="14" y="0"/>
                    </a:cxn>
                    <a:cxn ang="0">
                      <a:pos x="34" y="0"/>
                    </a:cxn>
                    <a:cxn ang="0">
                      <a:pos x="36" y="8"/>
                    </a:cxn>
                    <a:cxn ang="0">
                      <a:pos x="42" y="16"/>
                    </a:cxn>
                    <a:cxn ang="0">
                      <a:pos x="50" y="28"/>
                    </a:cxn>
                    <a:cxn ang="0">
                      <a:pos x="66" y="30"/>
                    </a:cxn>
                    <a:cxn ang="0">
                      <a:pos x="66" y="40"/>
                    </a:cxn>
                    <a:cxn ang="0">
                      <a:pos x="60" y="44"/>
                    </a:cxn>
                    <a:cxn ang="0">
                      <a:pos x="66" y="52"/>
                    </a:cxn>
                    <a:cxn ang="0">
                      <a:pos x="70" y="58"/>
                    </a:cxn>
                    <a:cxn ang="0">
                      <a:pos x="64" y="70"/>
                    </a:cxn>
                    <a:cxn ang="0">
                      <a:pos x="54" y="72"/>
                    </a:cxn>
                    <a:cxn ang="0">
                      <a:pos x="44" y="76"/>
                    </a:cxn>
                    <a:cxn ang="0">
                      <a:pos x="36" y="76"/>
                    </a:cxn>
                    <a:cxn ang="0">
                      <a:pos x="28" y="70"/>
                    </a:cxn>
                    <a:cxn ang="0">
                      <a:pos x="20" y="68"/>
                    </a:cxn>
                    <a:cxn ang="0">
                      <a:pos x="16" y="72"/>
                    </a:cxn>
                    <a:cxn ang="0">
                      <a:pos x="14" y="78"/>
                    </a:cxn>
                  </a:cxnLst>
                  <a:rect l="0" t="0" r="r" b="b"/>
                  <a:pathLst>
                    <a:path w="70" h="78">
                      <a:moveTo>
                        <a:pt x="14" y="78"/>
                      </a:moveTo>
                      <a:lnTo>
                        <a:pt x="6" y="72"/>
                      </a:lnTo>
                      <a:lnTo>
                        <a:pt x="0" y="68"/>
                      </a:lnTo>
                      <a:lnTo>
                        <a:pt x="2" y="56"/>
                      </a:lnTo>
                      <a:lnTo>
                        <a:pt x="8" y="56"/>
                      </a:lnTo>
                      <a:lnTo>
                        <a:pt x="10" y="48"/>
                      </a:lnTo>
                      <a:lnTo>
                        <a:pt x="18" y="42"/>
                      </a:lnTo>
                      <a:lnTo>
                        <a:pt x="12" y="34"/>
                      </a:lnTo>
                      <a:lnTo>
                        <a:pt x="16" y="30"/>
                      </a:lnTo>
                      <a:lnTo>
                        <a:pt x="14" y="22"/>
                      </a:lnTo>
                      <a:lnTo>
                        <a:pt x="8" y="22"/>
                      </a:lnTo>
                      <a:lnTo>
                        <a:pt x="12" y="18"/>
                      </a:lnTo>
                      <a:lnTo>
                        <a:pt x="6" y="4"/>
                      </a:lnTo>
                      <a:lnTo>
                        <a:pt x="14" y="0"/>
                      </a:lnTo>
                      <a:lnTo>
                        <a:pt x="34" y="0"/>
                      </a:lnTo>
                      <a:lnTo>
                        <a:pt x="36" y="8"/>
                      </a:lnTo>
                      <a:lnTo>
                        <a:pt x="42" y="16"/>
                      </a:lnTo>
                      <a:lnTo>
                        <a:pt x="50" y="28"/>
                      </a:lnTo>
                      <a:lnTo>
                        <a:pt x="66" y="30"/>
                      </a:lnTo>
                      <a:lnTo>
                        <a:pt x="66" y="40"/>
                      </a:lnTo>
                      <a:lnTo>
                        <a:pt x="60" y="44"/>
                      </a:lnTo>
                      <a:lnTo>
                        <a:pt x="66" y="52"/>
                      </a:lnTo>
                      <a:lnTo>
                        <a:pt x="70" y="58"/>
                      </a:lnTo>
                      <a:lnTo>
                        <a:pt x="64" y="70"/>
                      </a:lnTo>
                      <a:lnTo>
                        <a:pt x="54" y="72"/>
                      </a:lnTo>
                      <a:lnTo>
                        <a:pt x="44" y="76"/>
                      </a:lnTo>
                      <a:lnTo>
                        <a:pt x="36" y="76"/>
                      </a:lnTo>
                      <a:lnTo>
                        <a:pt x="28" y="70"/>
                      </a:lnTo>
                      <a:lnTo>
                        <a:pt x="20" y="68"/>
                      </a:lnTo>
                      <a:lnTo>
                        <a:pt x="16" y="72"/>
                      </a:lnTo>
                      <a:lnTo>
                        <a:pt x="14" y="78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205" name="Freeform 176">
                  <a:extLst>
                    <a:ext uri="{FF2B5EF4-FFF2-40B4-BE49-F238E27FC236}">
                      <a16:creationId xmlns:a16="http://schemas.microsoft.com/office/drawing/2014/main" xmlns="" id="{8DE09366-B8F7-4645-88C4-6C7C500E75D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278184" y="3854577"/>
                  <a:ext cx="63500" cy="50800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2" y="8"/>
                    </a:cxn>
                    <a:cxn ang="0">
                      <a:pos x="38" y="14"/>
                    </a:cxn>
                    <a:cxn ang="0">
                      <a:pos x="40" y="20"/>
                    </a:cxn>
                    <a:cxn ang="0">
                      <a:pos x="32" y="26"/>
                    </a:cxn>
                    <a:cxn ang="0">
                      <a:pos x="20" y="28"/>
                    </a:cxn>
                    <a:cxn ang="0">
                      <a:pos x="6" y="32"/>
                    </a:cxn>
                    <a:cxn ang="0">
                      <a:pos x="0" y="20"/>
                    </a:cxn>
                    <a:cxn ang="0">
                      <a:pos x="2" y="6"/>
                    </a:cxn>
                    <a:cxn ang="0">
                      <a:pos x="10" y="6"/>
                    </a:cxn>
                    <a:cxn ang="0">
                      <a:pos x="20" y="2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40" h="32">
                      <a:moveTo>
                        <a:pt x="30" y="0"/>
                      </a:moveTo>
                      <a:lnTo>
                        <a:pt x="32" y="8"/>
                      </a:lnTo>
                      <a:lnTo>
                        <a:pt x="38" y="14"/>
                      </a:lnTo>
                      <a:lnTo>
                        <a:pt x="40" y="20"/>
                      </a:lnTo>
                      <a:lnTo>
                        <a:pt x="32" y="26"/>
                      </a:lnTo>
                      <a:lnTo>
                        <a:pt x="20" y="28"/>
                      </a:lnTo>
                      <a:lnTo>
                        <a:pt x="6" y="32"/>
                      </a:lnTo>
                      <a:lnTo>
                        <a:pt x="0" y="20"/>
                      </a:lnTo>
                      <a:lnTo>
                        <a:pt x="2" y="6"/>
                      </a:lnTo>
                      <a:lnTo>
                        <a:pt x="10" y="6"/>
                      </a:lnTo>
                      <a:lnTo>
                        <a:pt x="20" y="2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06" name="Freeform 177">
                  <a:extLst>
                    <a:ext uri="{FF2B5EF4-FFF2-40B4-BE49-F238E27FC236}">
                      <a16:creationId xmlns:a16="http://schemas.microsoft.com/office/drawing/2014/main" xmlns="" id="{B6D90A34-38E6-334C-8CF2-A260C13DBFB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78159" y="3987927"/>
                  <a:ext cx="66675" cy="3810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6" y="0"/>
                    </a:cxn>
                    <a:cxn ang="0">
                      <a:pos x="26" y="0"/>
                    </a:cxn>
                    <a:cxn ang="0">
                      <a:pos x="42" y="0"/>
                    </a:cxn>
                    <a:cxn ang="0">
                      <a:pos x="42" y="4"/>
                    </a:cxn>
                    <a:cxn ang="0">
                      <a:pos x="36" y="10"/>
                    </a:cxn>
                    <a:cxn ang="0">
                      <a:pos x="38" y="18"/>
                    </a:cxn>
                    <a:cxn ang="0">
                      <a:pos x="34" y="24"/>
                    </a:cxn>
                    <a:cxn ang="0">
                      <a:pos x="26" y="16"/>
                    </a:cxn>
                    <a:cxn ang="0">
                      <a:pos x="16" y="16"/>
                    </a:cxn>
                    <a:cxn ang="0">
                      <a:pos x="10" y="10"/>
                    </a:cxn>
                    <a:cxn ang="0">
                      <a:pos x="0" y="8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42" h="24">
                      <a:moveTo>
                        <a:pt x="2" y="0"/>
                      </a:moveTo>
                      <a:lnTo>
                        <a:pt x="16" y="0"/>
                      </a:lnTo>
                      <a:lnTo>
                        <a:pt x="26" y="0"/>
                      </a:lnTo>
                      <a:lnTo>
                        <a:pt x="42" y="0"/>
                      </a:lnTo>
                      <a:lnTo>
                        <a:pt x="42" y="4"/>
                      </a:lnTo>
                      <a:lnTo>
                        <a:pt x="36" y="10"/>
                      </a:lnTo>
                      <a:lnTo>
                        <a:pt x="38" y="18"/>
                      </a:lnTo>
                      <a:lnTo>
                        <a:pt x="34" y="24"/>
                      </a:lnTo>
                      <a:lnTo>
                        <a:pt x="26" y="16"/>
                      </a:lnTo>
                      <a:lnTo>
                        <a:pt x="16" y="16"/>
                      </a:lnTo>
                      <a:lnTo>
                        <a:pt x="10" y="10"/>
                      </a:lnTo>
                      <a:lnTo>
                        <a:pt x="0" y="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07" name="Freeform 178">
                  <a:extLst>
                    <a:ext uri="{FF2B5EF4-FFF2-40B4-BE49-F238E27FC236}">
                      <a16:creationId xmlns:a16="http://schemas.microsoft.com/office/drawing/2014/main" xmlns="" id="{2D0D8FF9-3896-4746-A3CE-90586CD28AE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930521" y="3711702"/>
                  <a:ext cx="296863" cy="279400"/>
                </a:xfrm>
                <a:custGeom>
                  <a:avLst/>
                  <a:gdLst/>
                  <a:ahLst/>
                  <a:cxnLst>
                    <a:cxn ang="0">
                      <a:pos x="10" y="58"/>
                    </a:cxn>
                    <a:cxn ang="0">
                      <a:pos x="0" y="42"/>
                    </a:cxn>
                    <a:cxn ang="0">
                      <a:pos x="2" y="30"/>
                    </a:cxn>
                    <a:cxn ang="0">
                      <a:pos x="16" y="22"/>
                    </a:cxn>
                    <a:cxn ang="0">
                      <a:pos x="20" y="16"/>
                    </a:cxn>
                    <a:cxn ang="0">
                      <a:pos x="32" y="22"/>
                    </a:cxn>
                    <a:cxn ang="0">
                      <a:pos x="36" y="10"/>
                    </a:cxn>
                    <a:cxn ang="0">
                      <a:pos x="52" y="14"/>
                    </a:cxn>
                    <a:cxn ang="0">
                      <a:pos x="66" y="6"/>
                    </a:cxn>
                    <a:cxn ang="0">
                      <a:pos x="83" y="0"/>
                    </a:cxn>
                    <a:cxn ang="0">
                      <a:pos x="93" y="10"/>
                    </a:cxn>
                    <a:cxn ang="0">
                      <a:pos x="103" y="16"/>
                    </a:cxn>
                    <a:cxn ang="0">
                      <a:pos x="95" y="26"/>
                    </a:cxn>
                    <a:cxn ang="0">
                      <a:pos x="83" y="42"/>
                    </a:cxn>
                    <a:cxn ang="0">
                      <a:pos x="91" y="60"/>
                    </a:cxn>
                    <a:cxn ang="0">
                      <a:pos x="111" y="72"/>
                    </a:cxn>
                    <a:cxn ang="0">
                      <a:pos x="119" y="94"/>
                    </a:cxn>
                    <a:cxn ang="0">
                      <a:pos x="145" y="102"/>
                    </a:cxn>
                    <a:cxn ang="0">
                      <a:pos x="145" y="108"/>
                    </a:cxn>
                    <a:cxn ang="0">
                      <a:pos x="161" y="118"/>
                    </a:cxn>
                    <a:cxn ang="0">
                      <a:pos x="183" y="132"/>
                    </a:cxn>
                    <a:cxn ang="0">
                      <a:pos x="181" y="142"/>
                    </a:cxn>
                    <a:cxn ang="0">
                      <a:pos x="167" y="130"/>
                    </a:cxn>
                    <a:cxn ang="0">
                      <a:pos x="155" y="140"/>
                    </a:cxn>
                    <a:cxn ang="0">
                      <a:pos x="165" y="152"/>
                    </a:cxn>
                    <a:cxn ang="0">
                      <a:pos x="159" y="158"/>
                    </a:cxn>
                    <a:cxn ang="0">
                      <a:pos x="151" y="172"/>
                    </a:cxn>
                    <a:cxn ang="0">
                      <a:pos x="141" y="170"/>
                    </a:cxn>
                    <a:cxn ang="0">
                      <a:pos x="147" y="148"/>
                    </a:cxn>
                    <a:cxn ang="0">
                      <a:pos x="131" y="132"/>
                    </a:cxn>
                    <a:cxn ang="0">
                      <a:pos x="119" y="126"/>
                    </a:cxn>
                    <a:cxn ang="0">
                      <a:pos x="95" y="112"/>
                    </a:cxn>
                    <a:cxn ang="0">
                      <a:pos x="75" y="92"/>
                    </a:cxn>
                    <a:cxn ang="0">
                      <a:pos x="54" y="68"/>
                    </a:cxn>
                    <a:cxn ang="0">
                      <a:pos x="40" y="56"/>
                    </a:cxn>
                    <a:cxn ang="0">
                      <a:pos x="20" y="58"/>
                    </a:cxn>
                    <a:cxn ang="0">
                      <a:pos x="10" y="66"/>
                    </a:cxn>
                  </a:cxnLst>
                  <a:rect l="0" t="0" r="r" b="b"/>
                  <a:pathLst>
                    <a:path w="187" h="176">
                      <a:moveTo>
                        <a:pt x="10" y="66"/>
                      </a:moveTo>
                      <a:lnTo>
                        <a:pt x="10" y="58"/>
                      </a:lnTo>
                      <a:lnTo>
                        <a:pt x="2" y="58"/>
                      </a:lnTo>
                      <a:lnTo>
                        <a:pt x="0" y="42"/>
                      </a:lnTo>
                      <a:lnTo>
                        <a:pt x="4" y="34"/>
                      </a:lnTo>
                      <a:lnTo>
                        <a:pt x="2" y="30"/>
                      </a:lnTo>
                      <a:lnTo>
                        <a:pt x="2" y="24"/>
                      </a:lnTo>
                      <a:lnTo>
                        <a:pt x="16" y="22"/>
                      </a:lnTo>
                      <a:lnTo>
                        <a:pt x="16" y="18"/>
                      </a:lnTo>
                      <a:lnTo>
                        <a:pt x="20" y="16"/>
                      </a:lnTo>
                      <a:lnTo>
                        <a:pt x="26" y="20"/>
                      </a:lnTo>
                      <a:lnTo>
                        <a:pt x="32" y="22"/>
                      </a:lnTo>
                      <a:lnTo>
                        <a:pt x="36" y="20"/>
                      </a:lnTo>
                      <a:lnTo>
                        <a:pt x="36" y="10"/>
                      </a:lnTo>
                      <a:lnTo>
                        <a:pt x="42" y="16"/>
                      </a:lnTo>
                      <a:lnTo>
                        <a:pt x="52" y="14"/>
                      </a:lnTo>
                      <a:lnTo>
                        <a:pt x="56" y="6"/>
                      </a:lnTo>
                      <a:lnTo>
                        <a:pt x="66" y="6"/>
                      </a:lnTo>
                      <a:lnTo>
                        <a:pt x="68" y="0"/>
                      </a:lnTo>
                      <a:lnTo>
                        <a:pt x="83" y="0"/>
                      </a:lnTo>
                      <a:lnTo>
                        <a:pt x="83" y="6"/>
                      </a:lnTo>
                      <a:lnTo>
                        <a:pt x="93" y="10"/>
                      </a:lnTo>
                      <a:lnTo>
                        <a:pt x="109" y="8"/>
                      </a:lnTo>
                      <a:lnTo>
                        <a:pt x="103" y="16"/>
                      </a:lnTo>
                      <a:lnTo>
                        <a:pt x="101" y="24"/>
                      </a:lnTo>
                      <a:lnTo>
                        <a:pt x="95" y="26"/>
                      </a:lnTo>
                      <a:lnTo>
                        <a:pt x="83" y="32"/>
                      </a:lnTo>
                      <a:lnTo>
                        <a:pt x="83" y="42"/>
                      </a:lnTo>
                      <a:lnTo>
                        <a:pt x="83" y="52"/>
                      </a:lnTo>
                      <a:lnTo>
                        <a:pt x="91" y="60"/>
                      </a:lnTo>
                      <a:lnTo>
                        <a:pt x="101" y="66"/>
                      </a:lnTo>
                      <a:lnTo>
                        <a:pt x="111" y="72"/>
                      </a:lnTo>
                      <a:lnTo>
                        <a:pt x="113" y="84"/>
                      </a:lnTo>
                      <a:lnTo>
                        <a:pt x="119" y="94"/>
                      </a:lnTo>
                      <a:lnTo>
                        <a:pt x="129" y="102"/>
                      </a:lnTo>
                      <a:lnTo>
                        <a:pt x="145" y="102"/>
                      </a:lnTo>
                      <a:lnTo>
                        <a:pt x="149" y="106"/>
                      </a:lnTo>
                      <a:lnTo>
                        <a:pt x="145" y="108"/>
                      </a:lnTo>
                      <a:lnTo>
                        <a:pt x="151" y="114"/>
                      </a:lnTo>
                      <a:lnTo>
                        <a:pt x="161" y="118"/>
                      </a:lnTo>
                      <a:lnTo>
                        <a:pt x="175" y="124"/>
                      </a:lnTo>
                      <a:lnTo>
                        <a:pt x="183" y="132"/>
                      </a:lnTo>
                      <a:lnTo>
                        <a:pt x="187" y="138"/>
                      </a:lnTo>
                      <a:lnTo>
                        <a:pt x="181" y="142"/>
                      </a:lnTo>
                      <a:lnTo>
                        <a:pt x="175" y="136"/>
                      </a:lnTo>
                      <a:lnTo>
                        <a:pt x="167" y="130"/>
                      </a:lnTo>
                      <a:lnTo>
                        <a:pt x="159" y="132"/>
                      </a:lnTo>
                      <a:lnTo>
                        <a:pt x="155" y="140"/>
                      </a:lnTo>
                      <a:lnTo>
                        <a:pt x="161" y="148"/>
                      </a:lnTo>
                      <a:lnTo>
                        <a:pt x="165" y="152"/>
                      </a:lnTo>
                      <a:lnTo>
                        <a:pt x="167" y="156"/>
                      </a:lnTo>
                      <a:lnTo>
                        <a:pt x="159" y="158"/>
                      </a:lnTo>
                      <a:lnTo>
                        <a:pt x="157" y="164"/>
                      </a:lnTo>
                      <a:lnTo>
                        <a:pt x="151" y="172"/>
                      </a:lnTo>
                      <a:lnTo>
                        <a:pt x="145" y="176"/>
                      </a:lnTo>
                      <a:lnTo>
                        <a:pt x="141" y="170"/>
                      </a:lnTo>
                      <a:lnTo>
                        <a:pt x="143" y="162"/>
                      </a:lnTo>
                      <a:lnTo>
                        <a:pt x="147" y="148"/>
                      </a:lnTo>
                      <a:lnTo>
                        <a:pt x="143" y="136"/>
                      </a:lnTo>
                      <a:lnTo>
                        <a:pt x="131" y="132"/>
                      </a:lnTo>
                      <a:lnTo>
                        <a:pt x="129" y="126"/>
                      </a:lnTo>
                      <a:lnTo>
                        <a:pt x="119" y="126"/>
                      </a:lnTo>
                      <a:lnTo>
                        <a:pt x="109" y="112"/>
                      </a:lnTo>
                      <a:lnTo>
                        <a:pt x="95" y="112"/>
                      </a:lnTo>
                      <a:lnTo>
                        <a:pt x="83" y="96"/>
                      </a:lnTo>
                      <a:lnTo>
                        <a:pt x="75" y="92"/>
                      </a:lnTo>
                      <a:lnTo>
                        <a:pt x="56" y="84"/>
                      </a:lnTo>
                      <a:lnTo>
                        <a:pt x="54" y="68"/>
                      </a:lnTo>
                      <a:lnTo>
                        <a:pt x="52" y="60"/>
                      </a:lnTo>
                      <a:lnTo>
                        <a:pt x="40" y="56"/>
                      </a:lnTo>
                      <a:lnTo>
                        <a:pt x="26" y="52"/>
                      </a:lnTo>
                      <a:lnTo>
                        <a:pt x="20" y="58"/>
                      </a:lnTo>
                      <a:lnTo>
                        <a:pt x="18" y="64"/>
                      </a:lnTo>
                      <a:lnTo>
                        <a:pt x="10" y="6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08" name="Freeform 179">
                  <a:extLst>
                    <a:ext uri="{FF2B5EF4-FFF2-40B4-BE49-F238E27FC236}">
                      <a16:creationId xmlns:a16="http://schemas.microsoft.com/office/drawing/2014/main" xmlns="" id="{11521AD5-2996-6A45-9539-C0926D9363E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440109" y="3667252"/>
                  <a:ext cx="82550" cy="95250"/>
                </a:xfrm>
                <a:custGeom>
                  <a:avLst/>
                  <a:gdLst/>
                  <a:ahLst/>
                  <a:cxnLst>
                    <a:cxn ang="0">
                      <a:pos x="20" y="60"/>
                    </a:cxn>
                    <a:cxn ang="0">
                      <a:pos x="16" y="48"/>
                    </a:cxn>
                    <a:cxn ang="0">
                      <a:pos x="20" y="36"/>
                    </a:cxn>
                    <a:cxn ang="0">
                      <a:pos x="18" y="32"/>
                    </a:cxn>
                    <a:cxn ang="0">
                      <a:pos x="14" y="26"/>
                    </a:cxn>
                    <a:cxn ang="0">
                      <a:pos x="4" y="18"/>
                    </a:cxn>
                    <a:cxn ang="0">
                      <a:pos x="2" y="10"/>
                    </a:cxn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18" y="2"/>
                    </a:cxn>
                    <a:cxn ang="0">
                      <a:pos x="30" y="6"/>
                    </a:cxn>
                    <a:cxn ang="0">
                      <a:pos x="34" y="14"/>
                    </a:cxn>
                    <a:cxn ang="0">
                      <a:pos x="38" y="22"/>
                    </a:cxn>
                    <a:cxn ang="0">
                      <a:pos x="48" y="28"/>
                    </a:cxn>
                    <a:cxn ang="0">
                      <a:pos x="52" y="36"/>
                    </a:cxn>
                    <a:cxn ang="0">
                      <a:pos x="48" y="42"/>
                    </a:cxn>
                    <a:cxn ang="0">
                      <a:pos x="40" y="42"/>
                    </a:cxn>
                    <a:cxn ang="0">
                      <a:pos x="30" y="40"/>
                    </a:cxn>
                    <a:cxn ang="0">
                      <a:pos x="30" y="48"/>
                    </a:cxn>
                    <a:cxn ang="0">
                      <a:pos x="24" y="56"/>
                    </a:cxn>
                    <a:cxn ang="0">
                      <a:pos x="20" y="60"/>
                    </a:cxn>
                  </a:cxnLst>
                  <a:rect l="0" t="0" r="r" b="b"/>
                  <a:pathLst>
                    <a:path w="52" h="60">
                      <a:moveTo>
                        <a:pt x="20" y="60"/>
                      </a:moveTo>
                      <a:lnTo>
                        <a:pt x="16" y="48"/>
                      </a:lnTo>
                      <a:lnTo>
                        <a:pt x="20" y="36"/>
                      </a:lnTo>
                      <a:lnTo>
                        <a:pt x="18" y="32"/>
                      </a:lnTo>
                      <a:lnTo>
                        <a:pt x="14" y="26"/>
                      </a:lnTo>
                      <a:lnTo>
                        <a:pt x="4" y="18"/>
                      </a:lnTo>
                      <a:lnTo>
                        <a:pt x="2" y="10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8" y="2"/>
                      </a:lnTo>
                      <a:lnTo>
                        <a:pt x="30" y="6"/>
                      </a:lnTo>
                      <a:lnTo>
                        <a:pt x="34" y="14"/>
                      </a:lnTo>
                      <a:lnTo>
                        <a:pt x="38" y="22"/>
                      </a:lnTo>
                      <a:lnTo>
                        <a:pt x="48" y="28"/>
                      </a:lnTo>
                      <a:lnTo>
                        <a:pt x="52" y="36"/>
                      </a:lnTo>
                      <a:lnTo>
                        <a:pt x="48" y="42"/>
                      </a:lnTo>
                      <a:lnTo>
                        <a:pt x="40" y="42"/>
                      </a:lnTo>
                      <a:lnTo>
                        <a:pt x="30" y="40"/>
                      </a:lnTo>
                      <a:lnTo>
                        <a:pt x="30" y="48"/>
                      </a:lnTo>
                      <a:lnTo>
                        <a:pt x="24" y="56"/>
                      </a:lnTo>
                      <a:lnTo>
                        <a:pt x="20" y="6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09" name="Freeform 180">
                  <a:extLst>
                    <a:ext uri="{FF2B5EF4-FFF2-40B4-BE49-F238E27FC236}">
                      <a16:creationId xmlns:a16="http://schemas.microsoft.com/office/drawing/2014/main" xmlns="" id="{1534C203-4354-0949-8C2F-A46DA9DD5FC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313109" y="3540251"/>
                  <a:ext cx="454025" cy="231768"/>
                </a:xfrm>
                <a:custGeom>
                  <a:avLst/>
                  <a:gdLst>
                    <a:gd name="connsiteX0" fmla="*/ 5245 w 10000"/>
                    <a:gd name="connsiteY0" fmla="*/ 125 h 10000"/>
                    <a:gd name="connsiteX1" fmla="*/ 5524 w 10000"/>
                    <a:gd name="connsiteY1" fmla="*/ 375 h 10000"/>
                    <a:gd name="connsiteX2" fmla="*/ 5734 w 10000"/>
                    <a:gd name="connsiteY2" fmla="*/ 250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25 h 10000"/>
                    <a:gd name="connsiteX7" fmla="*/ 6783 w 10000"/>
                    <a:gd name="connsiteY7" fmla="*/ 1375 h 10000"/>
                    <a:gd name="connsiteX8" fmla="*/ 7413 w 10000"/>
                    <a:gd name="connsiteY8" fmla="*/ 1625 h 10000"/>
                    <a:gd name="connsiteX9" fmla="*/ 7552 w 10000"/>
                    <a:gd name="connsiteY9" fmla="*/ 2500 h 10000"/>
                    <a:gd name="connsiteX10" fmla="*/ 8671 w 10000"/>
                    <a:gd name="connsiteY10" fmla="*/ 2625 h 10000"/>
                    <a:gd name="connsiteX11" fmla="*/ 8741 w 10000"/>
                    <a:gd name="connsiteY11" fmla="*/ 3000 h 10000"/>
                    <a:gd name="connsiteX12" fmla="*/ 9441 w 10000"/>
                    <a:gd name="connsiteY12" fmla="*/ 3000 h 10000"/>
                    <a:gd name="connsiteX13" fmla="*/ 10000 w 10000"/>
                    <a:gd name="connsiteY13" fmla="*/ 3625 h 10000"/>
                    <a:gd name="connsiteX14" fmla="*/ 10000 w 10000"/>
                    <a:gd name="connsiteY14" fmla="*/ 4875 h 10000"/>
                    <a:gd name="connsiteX15" fmla="*/ 9930 w 10000"/>
                    <a:gd name="connsiteY15" fmla="*/ 5625 h 10000"/>
                    <a:gd name="connsiteX16" fmla="*/ 9371 w 10000"/>
                    <a:gd name="connsiteY16" fmla="*/ 5875 h 10000"/>
                    <a:gd name="connsiteX17" fmla="*/ 9021 w 10000"/>
                    <a:gd name="connsiteY17" fmla="*/ 6125 h 10000"/>
                    <a:gd name="connsiteX18" fmla="*/ 8951 w 10000"/>
                    <a:gd name="connsiteY18" fmla="*/ 6625 h 10000"/>
                    <a:gd name="connsiteX19" fmla="*/ 8462 w 10000"/>
                    <a:gd name="connsiteY19" fmla="*/ 7000 h 10000"/>
                    <a:gd name="connsiteX20" fmla="*/ 7832 w 10000"/>
                    <a:gd name="connsiteY20" fmla="*/ 7250 h 10000"/>
                    <a:gd name="connsiteX21" fmla="*/ 7273 w 10000"/>
                    <a:gd name="connsiteY21" fmla="*/ 7750 h 10000"/>
                    <a:gd name="connsiteX22" fmla="*/ 6713 w 10000"/>
                    <a:gd name="connsiteY22" fmla="*/ 8000 h 10000"/>
                    <a:gd name="connsiteX23" fmla="*/ 6643 w 10000"/>
                    <a:gd name="connsiteY23" fmla="*/ 8250 h 10000"/>
                    <a:gd name="connsiteX24" fmla="*/ 6993 w 10000"/>
                    <a:gd name="connsiteY24" fmla="*/ 8375 h 10000"/>
                    <a:gd name="connsiteX25" fmla="*/ 7203 w 10000"/>
                    <a:gd name="connsiteY25" fmla="*/ 8750 h 10000"/>
                    <a:gd name="connsiteX26" fmla="*/ 7343 w 10000"/>
                    <a:gd name="connsiteY26" fmla="*/ 8875 h 10000"/>
                    <a:gd name="connsiteX27" fmla="*/ 7552 w 10000"/>
                    <a:gd name="connsiteY27" fmla="*/ 9000 h 10000"/>
                    <a:gd name="connsiteX28" fmla="*/ 8112 w 10000"/>
                    <a:gd name="connsiteY28" fmla="*/ 8875 h 10000"/>
                    <a:gd name="connsiteX29" fmla="*/ 8392 w 10000"/>
                    <a:gd name="connsiteY29" fmla="*/ 9375 h 10000"/>
                    <a:gd name="connsiteX30" fmla="*/ 8182 w 10000"/>
                    <a:gd name="connsiteY30" fmla="*/ 9375 h 10000"/>
                    <a:gd name="connsiteX31" fmla="*/ 7692 w 10000"/>
                    <a:gd name="connsiteY31" fmla="*/ 9375 h 10000"/>
                    <a:gd name="connsiteX32" fmla="*/ 7343 w 10000"/>
                    <a:gd name="connsiteY32" fmla="*/ 9375 h 10000"/>
                    <a:gd name="connsiteX33" fmla="*/ 7063 w 10000"/>
                    <a:gd name="connsiteY33" fmla="*/ 9625 h 10000"/>
                    <a:gd name="connsiteX34" fmla="*/ 6783 w 10000"/>
                    <a:gd name="connsiteY34" fmla="*/ 10000 h 10000"/>
                    <a:gd name="connsiteX35" fmla="*/ 6434 w 10000"/>
                    <a:gd name="connsiteY35" fmla="*/ 10000 h 10000"/>
                    <a:gd name="connsiteX36" fmla="*/ 6434 w 10000"/>
                    <a:gd name="connsiteY36" fmla="*/ 9500 h 10000"/>
                    <a:gd name="connsiteX37" fmla="*/ 6294 w 10000"/>
                    <a:gd name="connsiteY37" fmla="*/ 9125 h 10000"/>
                    <a:gd name="connsiteX38" fmla="*/ 5944 w 10000"/>
                    <a:gd name="connsiteY38" fmla="*/ 8750 h 10000"/>
                    <a:gd name="connsiteX39" fmla="*/ 6154 w 10000"/>
                    <a:gd name="connsiteY39" fmla="*/ 8500 h 10000"/>
                    <a:gd name="connsiteX40" fmla="*/ 6434 w 10000"/>
                    <a:gd name="connsiteY40" fmla="*/ 8250 h 10000"/>
                    <a:gd name="connsiteX41" fmla="*/ 6434 w 10000"/>
                    <a:gd name="connsiteY41" fmla="*/ 8000 h 10000"/>
                    <a:gd name="connsiteX42" fmla="*/ 5664 w 10000"/>
                    <a:gd name="connsiteY42" fmla="*/ 8000 h 10000"/>
                    <a:gd name="connsiteX43" fmla="*/ 5524 w 10000"/>
                    <a:gd name="connsiteY43" fmla="*/ 7250 h 10000"/>
                    <a:gd name="connsiteX44" fmla="*/ 5105 w 10000"/>
                    <a:gd name="connsiteY44" fmla="*/ 7250 h 10000"/>
                    <a:gd name="connsiteX45" fmla="*/ 4825 w 10000"/>
                    <a:gd name="connsiteY45" fmla="*/ 7375 h 10000"/>
                    <a:gd name="connsiteX46" fmla="*/ 4825 w 10000"/>
                    <a:gd name="connsiteY46" fmla="*/ 7875 h 10000"/>
                    <a:gd name="connsiteX47" fmla="*/ 4406 w 10000"/>
                    <a:gd name="connsiteY47" fmla="*/ 8375 h 10000"/>
                    <a:gd name="connsiteX48" fmla="*/ 4196 w 10000"/>
                    <a:gd name="connsiteY48" fmla="*/ 9125 h 10000"/>
                    <a:gd name="connsiteX49" fmla="*/ 3986 w 10000"/>
                    <a:gd name="connsiteY49" fmla="*/ 8750 h 10000"/>
                    <a:gd name="connsiteX50" fmla="*/ 3846 w 10000"/>
                    <a:gd name="connsiteY50" fmla="*/ 9000 h 10000"/>
                    <a:gd name="connsiteX51" fmla="*/ 3497 w 10000"/>
                    <a:gd name="connsiteY51" fmla="*/ 8875 h 10000"/>
                    <a:gd name="connsiteX52" fmla="*/ 3497 w 10000"/>
                    <a:gd name="connsiteY52" fmla="*/ 8750 h 10000"/>
                    <a:gd name="connsiteX53" fmla="*/ 3846 w 10000"/>
                    <a:gd name="connsiteY53" fmla="*/ 8000 h 10000"/>
                    <a:gd name="connsiteX54" fmla="*/ 3846 w 10000"/>
                    <a:gd name="connsiteY54" fmla="*/ 7500 h 10000"/>
                    <a:gd name="connsiteX55" fmla="*/ 4476 w 10000"/>
                    <a:gd name="connsiteY55" fmla="*/ 7625 h 10000"/>
                    <a:gd name="connsiteX56" fmla="*/ 4615 w 10000"/>
                    <a:gd name="connsiteY56" fmla="*/ 7250 h 10000"/>
                    <a:gd name="connsiteX57" fmla="*/ 4476 w 10000"/>
                    <a:gd name="connsiteY57" fmla="*/ 6750 h 10000"/>
                    <a:gd name="connsiteX58" fmla="*/ 4126 w 10000"/>
                    <a:gd name="connsiteY58" fmla="*/ 6375 h 10000"/>
                    <a:gd name="connsiteX59" fmla="*/ 3846 w 10000"/>
                    <a:gd name="connsiteY59" fmla="*/ 5375 h 10000"/>
                    <a:gd name="connsiteX60" fmla="*/ 3427 w 10000"/>
                    <a:gd name="connsiteY60" fmla="*/ 5125 h 10000"/>
                    <a:gd name="connsiteX61" fmla="*/ 3077 w 10000"/>
                    <a:gd name="connsiteY61" fmla="*/ 5000 h 10000"/>
                    <a:gd name="connsiteX62" fmla="*/ 2937 w 10000"/>
                    <a:gd name="connsiteY62" fmla="*/ 5000 h 10000"/>
                    <a:gd name="connsiteX63" fmla="*/ 2797 w 10000"/>
                    <a:gd name="connsiteY63" fmla="*/ 5250 h 10000"/>
                    <a:gd name="connsiteX64" fmla="*/ 2378 w 10000"/>
                    <a:gd name="connsiteY64" fmla="*/ 5250 h 10000"/>
                    <a:gd name="connsiteX65" fmla="*/ 2238 w 10000"/>
                    <a:gd name="connsiteY65" fmla="*/ 5750 h 10000"/>
                    <a:gd name="connsiteX66" fmla="*/ 1538 w 10000"/>
                    <a:gd name="connsiteY66" fmla="*/ 5750 h 10000"/>
                    <a:gd name="connsiteX67" fmla="*/ 1119 w 10000"/>
                    <a:gd name="connsiteY67" fmla="*/ 5375 h 10000"/>
                    <a:gd name="connsiteX68" fmla="*/ 350 w 10000"/>
                    <a:gd name="connsiteY68" fmla="*/ 5875 h 10000"/>
                    <a:gd name="connsiteX69" fmla="*/ 210 w 10000"/>
                    <a:gd name="connsiteY69" fmla="*/ 5375 h 10000"/>
                    <a:gd name="connsiteX70" fmla="*/ 0 w 10000"/>
                    <a:gd name="connsiteY70" fmla="*/ 5125 h 10000"/>
                    <a:gd name="connsiteX71" fmla="*/ 140 w 10000"/>
                    <a:gd name="connsiteY71" fmla="*/ 4750 h 10000"/>
                    <a:gd name="connsiteX72" fmla="*/ 280 w 10000"/>
                    <a:gd name="connsiteY72" fmla="*/ 4125 h 10000"/>
                    <a:gd name="connsiteX73" fmla="*/ 350 w 10000"/>
                    <a:gd name="connsiteY73" fmla="*/ 3625 h 10000"/>
                    <a:gd name="connsiteX74" fmla="*/ 629 w 10000"/>
                    <a:gd name="connsiteY74" fmla="*/ 2875 h 10000"/>
                    <a:gd name="connsiteX75" fmla="*/ 769 w 10000"/>
                    <a:gd name="connsiteY75" fmla="*/ 2625 h 10000"/>
                    <a:gd name="connsiteX76" fmla="*/ 1119 w 10000"/>
                    <a:gd name="connsiteY76" fmla="*/ 2250 h 10000"/>
                    <a:gd name="connsiteX77" fmla="*/ 979 w 10000"/>
                    <a:gd name="connsiteY77" fmla="*/ 1500 h 10000"/>
                    <a:gd name="connsiteX78" fmla="*/ 979 w 10000"/>
                    <a:gd name="connsiteY78" fmla="*/ 1000 h 10000"/>
                    <a:gd name="connsiteX79" fmla="*/ 1259 w 10000"/>
                    <a:gd name="connsiteY79" fmla="*/ 250 h 10000"/>
                    <a:gd name="connsiteX80" fmla="*/ 2937 w 10000"/>
                    <a:gd name="connsiteY80" fmla="*/ 875 h 10000"/>
                    <a:gd name="connsiteX81" fmla="*/ 3916 w 10000"/>
                    <a:gd name="connsiteY81" fmla="*/ 875 h 10000"/>
                    <a:gd name="connsiteX82" fmla="*/ 3986 w 10000"/>
                    <a:gd name="connsiteY82" fmla="*/ 1250 h 10000"/>
                    <a:gd name="connsiteX83" fmla="*/ 4685 w 10000"/>
                    <a:gd name="connsiteY83" fmla="*/ 1375 h 10000"/>
                    <a:gd name="connsiteX84" fmla="*/ 4825 w 10000"/>
                    <a:gd name="connsiteY84" fmla="*/ 250 h 10000"/>
                    <a:gd name="connsiteX85" fmla="*/ 5245 w 10000"/>
                    <a:gd name="connsiteY85" fmla="*/ 125 h 10000"/>
                    <a:gd name="connsiteX0" fmla="*/ 5245 w 10000"/>
                    <a:gd name="connsiteY0" fmla="*/ 125 h 10000"/>
                    <a:gd name="connsiteX1" fmla="*/ 5524 w 10000"/>
                    <a:gd name="connsiteY1" fmla="*/ 375 h 10000"/>
                    <a:gd name="connsiteX2" fmla="*/ 5734 w 10000"/>
                    <a:gd name="connsiteY2" fmla="*/ 250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25 h 10000"/>
                    <a:gd name="connsiteX7" fmla="*/ 6783 w 10000"/>
                    <a:gd name="connsiteY7" fmla="*/ 1375 h 10000"/>
                    <a:gd name="connsiteX8" fmla="*/ 7413 w 10000"/>
                    <a:gd name="connsiteY8" fmla="*/ 1625 h 10000"/>
                    <a:gd name="connsiteX9" fmla="*/ 7552 w 10000"/>
                    <a:gd name="connsiteY9" fmla="*/ 2500 h 10000"/>
                    <a:gd name="connsiteX10" fmla="*/ 8671 w 10000"/>
                    <a:gd name="connsiteY10" fmla="*/ 2625 h 10000"/>
                    <a:gd name="connsiteX11" fmla="*/ 8741 w 10000"/>
                    <a:gd name="connsiteY11" fmla="*/ 3000 h 10000"/>
                    <a:gd name="connsiteX12" fmla="*/ 9441 w 10000"/>
                    <a:gd name="connsiteY12" fmla="*/ 3000 h 10000"/>
                    <a:gd name="connsiteX13" fmla="*/ 10000 w 10000"/>
                    <a:gd name="connsiteY13" fmla="*/ 3625 h 10000"/>
                    <a:gd name="connsiteX14" fmla="*/ 10000 w 10000"/>
                    <a:gd name="connsiteY14" fmla="*/ 4875 h 10000"/>
                    <a:gd name="connsiteX15" fmla="*/ 9930 w 10000"/>
                    <a:gd name="connsiteY15" fmla="*/ 5625 h 10000"/>
                    <a:gd name="connsiteX16" fmla="*/ 9371 w 10000"/>
                    <a:gd name="connsiteY16" fmla="*/ 5875 h 10000"/>
                    <a:gd name="connsiteX17" fmla="*/ 9021 w 10000"/>
                    <a:gd name="connsiteY17" fmla="*/ 6125 h 10000"/>
                    <a:gd name="connsiteX18" fmla="*/ 8951 w 10000"/>
                    <a:gd name="connsiteY18" fmla="*/ 6625 h 10000"/>
                    <a:gd name="connsiteX19" fmla="*/ 8462 w 10000"/>
                    <a:gd name="connsiteY19" fmla="*/ 7000 h 10000"/>
                    <a:gd name="connsiteX20" fmla="*/ 7832 w 10000"/>
                    <a:gd name="connsiteY20" fmla="*/ 7250 h 10000"/>
                    <a:gd name="connsiteX21" fmla="*/ 7273 w 10000"/>
                    <a:gd name="connsiteY21" fmla="*/ 7750 h 10000"/>
                    <a:gd name="connsiteX22" fmla="*/ 6713 w 10000"/>
                    <a:gd name="connsiteY22" fmla="*/ 8000 h 10000"/>
                    <a:gd name="connsiteX23" fmla="*/ 6643 w 10000"/>
                    <a:gd name="connsiteY23" fmla="*/ 8250 h 10000"/>
                    <a:gd name="connsiteX24" fmla="*/ 6993 w 10000"/>
                    <a:gd name="connsiteY24" fmla="*/ 8375 h 10000"/>
                    <a:gd name="connsiteX25" fmla="*/ 7203 w 10000"/>
                    <a:gd name="connsiteY25" fmla="*/ 8750 h 10000"/>
                    <a:gd name="connsiteX26" fmla="*/ 7343 w 10000"/>
                    <a:gd name="connsiteY26" fmla="*/ 8875 h 10000"/>
                    <a:gd name="connsiteX27" fmla="*/ 7552 w 10000"/>
                    <a:gd name="connsiteY27" fmla="*/ 9000 h 10000"/>
                    <a:gd name="connsiteX28" fmla="*/ 8112 w 10000"/>
                    <a:gd name="connsiteY28" fmla="*/ 8875 h 10000"/>
                    <a:gd name="connsiteX29" fmla="*/ 8182 w 10000"/>
                    <a:gd name="connsiteY29" fmla="*/ 9375 h 10000"/>
                    <a:gd name="connsiteX30" fmla="*/ 7692 w 10000"/>
                    <a:gd name="connsiteY30" fmla="*/ 9375 h 10000"/>
                    <a:gd name="connsiteX31" fmla="*/ 7343 w 10000"/>
                    <a:gd name="connsiteY31" fmla="*/ 9375 h 10000"/>
                    <a:gd name="connsiteX32" fmla="*/ 7063 w 10000"/>
                    <a:gd name="connsiteY32" fmla="*/ 9625 h 10000"/>
                    <a:gd name="connsiteX33" fmla="*/ 6783 w 10000"/>
                    <a:gd name="connsiteY33" fmla="*/ 10000 h 10000"/>
                    <a:gd name="connsiteX34" fmla="*/ 6434 w 10000"/>
                    <a:gd name="connsiteY34" fmla="*/ 10000 h 10000"/>
                    <a:gd name="connsiteX35" fmla="*/ 6434 w 10000"/>
                    <a:gd name="connsiteY35" fmla="*/ 9500 h 10000"/>
                    <a:gd name="connsiteX36" fmla="*/ 6294 w 10000"/>
                    <a:gd name="connsiteY36" fmla="*/ 9125 h 10000"/>
                    <a:gd name="connsiteX37" fmla="*/ 5944 w 10000"/>
                    <a:gd name="connsiteY37" fmla="*/ 8750 h 10000"/>
                    <a:gd name="connsiteX38" fmla="*/ 6154 w 10000"/>
                    <a:gd name="connsiteY38" fmla="*/ 8500 h 10000"/>
                    <a:gd name="connsiteX39" fmla="*/ 6434 w 10000"/>
                    <a:gd name="connsiteY39" fmla="*/ 8250 h 10000"/>
                    <a:gd name="connsiteX40" fmla="*/ 6434 w 10000"/>
                    <a:gd name="connsiteY40" fmla="*/ 8000 h 10000"/>
                    <a:gd name="connsiteX41" fmla="*/ 5664 w 10000"/>
                    <a:gd name="connsiteY41" fmla="*/ 8000 h 10000"/>
                    <a:gd name="connsiteX42" fmla="*/ 5524 w 10000"/>
                    <a:gd name="connsiteY42" fmla="*/ 7250 h 10000"/>
                    <a:gd name="connsiteX43" fmla="*/ 5105 w 10000"/>
                    <a:gd name="connsiteY43" fmla="*/ 7250 h 10000"/>
                    <a:gd name="connsiteX44" fmla="*/ 4825 w 10000"/>
                    <a:gd name="connsiteY44" fmla="*/ 7375 h 10000"/>
                    <a:gd name="connsiteX45" fmla="*/ 4825 w 10000"/>
                    <a:gd name="connsiteY45" fmla="*/ 7875 h 10000"/>
                    <a:gd name="connsiteX46" fmla="*/ 4406 w 10000"/>
                    <a:gd name="connsiteY46" fmla="*/ 8375 h 10000"/>
                    <a:gd name="connsiteX47" fmla="*/ 4196 w 10000"/>
                    <a:gd name="connsiteY47" fmla="*/ 9125 h 10000"/>
                    <a:gd name="connsiteX48" fmla="*/ 3986 w 10000"/>
                    <a:gd name="connsiteY48" fmla="*/ 8750 h 10000"/>
                    <a:gd name="connsiteX49" fmla="*/ 3846 w 10000"/>
                    <a:gd name="connsiteY49" fmla="*/ 9000 h 10000"/>
                    <a:gd name="connsiteX50" fmla="*/ 3497 w 10000"/>
                    <a:gd name="connsiteY50" fmla="*/ 8875 h 10000"/>
                    <a:gd name="connsiteX51" fmla="*/ 3497 w 10000"/>
                    <a:gd name="connsiteY51" fmla="*/ 8750 h 10000"/>
                    <a:gd name="connsiteX52" fmla="*/ 3846 w 10000"/>
                    <a:gd name="connsiteY52" fmla="*/ 8000 h 10000"/>
                    <a:gd name="connsiteX53" fmla="*/ 3846 w 10000"/>
                    <a:gd name="connsiteY53" fmla="*/ 7500 h 10000"/>
                    <a:gd name="connsiteX54" fmla="*/ 4476 w 10000"/>
                    <a:gd name="connsiteY54" fmla="*/ 7625 h 10000"/>
                    <a:gd name="connsiteX55" fmla="*/ 4615 w 10000"/>
                    <a:gd name="connsiteY55" fmla="*/ 7250 h 10000"/>
                    <a:gd name="connsiteX56" fmla="*/ 4476 w 10000"/>
                    <a:gd name="connsiteY56" fmla="*/ 6750 h 10000"/>
                    <a:gd name="connsiteX57" fmla="*/ 4126 w 10000"/>
                    <a:gd name="connsiteY57" fmla="*/ 6375 h 10000"/>
                    <a:gd name="connsiteX58" fmla="*/ 3846 w 10000"/>
                    <a:gd name="connsiteY58" fmla="*/ 5375 h 10000"/>
                    <a:gd name="connsiteX59" fmla="*/ 3427 w 10000"/>
                    <a:gd name="connsiteY59" fmla="*/ 5125 h 10000"/>
                    <a:gd name="connsiteX60" fmla="*/ 3077 w 10000"/>
                    <a:gd name="connsiteY60" fmla="*/ 5000 h 10000"/>
                    <a:gd name="connsiteX61" fmla="*/ 2937 w 10000"/>
                    <a:gd name="connsiteY61" fmla="*/ 5000 h 10000"/>
                    <a:gd name="connsiteX62" fmla="*/ 2797 w 10000"/>
                    <a:gd name="connsiteY62" fmla="*/ 5250 h 10000"/>
                    <a:gd name="connsiteX63" fmla="*/ 2378 w 10000"/>
                    <a:gd name="connsiteY63" fmla="*/ 5250 h 10000"/>
                    <a:gd name="connsiteX64" fmla="*/ 2238 w 10000"/>
                    <a:gd name="connsiteY64" fmla="*/ 5750 h 10000"/>
                    <a:gd name="connsiteX65" fmla="*/ 1538 w 10000"/>
                    <a:gd name="connsiteY65" fmla="*/ 5750 h 10000"/>
                    <a:gd name="connsiteX66" fmla="*/ 1119 w 10000"/>
                    <a:gd name="connsiteY66" fmla="*/ 5375 h 10000"/>
                    <a:gd name="connsiteX67" fmla="*/ 350 w 10000"/>
                    <a:gd name="connsiteY67" fmla="*/ 5875 h 10000"/>
                    <a:gd name="connsiteX68" fmla="*/ 210 w 10000"/>
                    <a:gd name="connsiteY68" fmla="*/ 5375 h 10000"/>
                    <a:gd name="connsiteX69" fmla="*/ 0 w 10000"/>
                    <a:gd name="connsiteY69" fmla="*/ 5125 h 10000"/>
                    <a:gd name="connsiteX70" fmla="*/ 140 w 10000"/>
                    <a:gd name="connsiteY70" fmla="*/ 4750 h 10000"/>
                    <a:gd name="connsiteX71" fmla="*/ 280 w 10000"/>
                    <a:gd name="connsiteY71" fmla="*/ 4125 h 10000"/>
                    <a:gd name="connsiteX72" fmla="*/ 350 w 10000"/>
                    <a:gd name="connsiteY72" fmla="*/ 3625 h 10000"/>
                    <a:gd name="connsiteX73" fmla="*/ 629 w 10000"/>
                    <a:gd name="connsiteY73" fmla="*/ 2875 h 10000"/>
                    <a:gd name="connsiteX74" fmla="*/ 769 w 10000"/>
                    <a:gd name="connsiteY74" fmla="*/ 2625 h 10000"/>
                    <a:gd name="connsiteX75" fmla="*/ 1119 w 10000"/>
                    <a:gd name="connsiteY75" fmla="*/ 2250 h 10000"/>
                    <a:gd name="connsiteX76" fmla="*/ 979 w 10000"/>
                    <a:gd name="connsiteY76" fmla="*/ 1500 h 10000"/>
                    <a:gd name="connsiteX77" fmla="*/ 979 w 10000"/>
                    <a:gd name="connsiteY77" fmla="*/ 1000 h 10000"/>
                    <a:gd name="connsiteX78" fmla="*/ 1259 w 10000"/>
                    <a:gd name="connsiteY78" fmla="*/ 250 h 10000"/>
                    <a:gd name="connsiteX79" fmla="*/ 2937 w 10000"/>
                    <a:gd name="connsiteY79" fmla="*/ 875 h 10000"/>
                    <a:gd name="connsiteX80" fmla="*/ 3916 w 10000"/>
                    <a:gd name="connsiteY80" fmla="*/ 875 h 10000"/>
                    <a:gd name="connsiteX81" fmla="*/ 3986 w 10000"/>
                    <a:gd name="connsiteY81" fmla="*/ 1250 h 10000"/>
                    <a:gd name="connsiteX82" fmla="*/ 4685 w 10000"/>
                    <a:gd name="connsiteY82" fmla="*/ 1375 h 10000"/>
                    <a:gd name="connsiteX83" fmla="*/ 4825 w 10000"/>
                    <a:gd name="connsiteY83" fmla="*/ 250 h 10000"/>
                    <a:gd name="connsiteX84" fmla="*/ 5245 w 10000"/>
                    <a:gd name="connsiteY84" fmla="*/ 125 h 10000"/>
                    <a:gd name="connsiteX0" fmla="*/ 5245 w 10000"/>
                    <a:gd name="connsiteY0" fmla="*/ 125 h 10000"/>
                    <a:gd name="connsiteX1" fmla="*/ 5524 w 10000"/>
                    <a:gd name="connsiteY1" fmla="*/ 375 h 10000"/>
                    <a:gd name="connsiteX2" fmla="*/ 5734 w 10000"/>
                    <a:gd name="connsiteY2" fmla="*/ 250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25 h 10000"/>
                    <a:gd name="connsiteX7" fmla="*/ 6783 w 10000"/>
                    <a:gd name="connsiteY7" fmla="*/ 1375 h 10000"/>
                    <a:gd name="connsiteX8" fmla="*/ 7413 w 10000"/>
                    <a:gd name="connsiteY8" fmla="*/ 1625 h 10000"/>
                    <a:gd name="connsiteX9" fmla="*/ 7552 w 10000"/>
                    <a:gd name="connsiteY9" fmla="*/ 2500 h 10000"/>
                    <a:gd name="connsiteX10" fmla="*/ 8671 w 10000"/>
                    <a:gd name="connsiteY10" fmla="*/ 2625 h 10000"/>
                    <a:gd name="connsiteX11" fmla="*/ 8741 w 10000"/>
                    <a:gd name="connsiteY11" fmla="*/ 3000 h 10000"/>
                    <a:gd name="connsiteX12" fmla="*/ 9441 w 10000"/>
                    <a:gd name="connsiteY12" fmla="*/ 3000 h 10000"/>
                    <a:gd name="connsiteX13" fmla="*/ 10000 w 10000"/>
                    <a:gd name="connsiteY13" fmla="*/ 3625 h 10000"/>
                    <a:gd name="connsiteX14" fmla="*/ 10000 w 10000"/>
                    <a:gd name="connsiteY14" fmla="*/ 4875 h 10000"/>
                    <a:gd name="connsiteX15" fmla="*/ 9930 w 10000"/>
                    <a:gd name="connsiteY15" fmla="*/ 5625 h 10000"/>
                    <a:gd name="connsiteX16" fmla="*/ 9371 w 10000"/>
                    <a:gd name="connsiteY16" fmla="*/ 5875 h 10000"/>
                    <a:gd name="connsiteX17" fmla="*/ 9021 w 10000"/>
                    <a:gd name="connsiteY17" fmla="*/ 6125 h 10000"/>
                    <a:gd name="connsiteX18" fmla="*/ 8951 w 10000"/>
                    <a:gd name="connsiteY18" fmla="*/ 6625 h 10000"/>
                    <a:gd name="connsiteX19" fmla="*/ 8462 w 10000"/>
                    <a:gd name="connsiteY19" fmla="*/ 7000 h 10000"/>
                    <a:gd name="connsiteX20" fmla="*/ 7832 w 10000"/>
                    <a:gd name="connsiteY20" fmla="*/ 7250 h 10000"/>
                    <a:gd name="connsiteX21" fmla="*/ 7273 w 10000"/>
                    <a:gd name="connsiteY21" fmla="*/ 7750 h 10000"/>
                    <a:gd name="connsiteX22" fmla="*/ 6713 w 10000"/>
                    <a:gd name="connsiteY22" fmla="*/ 8000 h 10000"/>
                    <a:gd name="connsiteX23" fmla="*/ 6643 w 10000"/>
                    <a:gd name="connsiteY23" fmla="*/ 8250 h 10000"/>
                    <a:gd name="connsiteX24" fmla="*/ 6993 w 10000"/>
                    <a:gd name="connsiteY24" fmla="*/ 8375 h 10000"/>
                    <a:gd name="connsiteX25" fmla="*/ 7203 w 10000"/>
                    <a:gd name="connsiteY25" fmla="*/ 8750 h 10000"/>
                    <a:gd name="connsiteX26" fmla="*/ 7343 w 10000"/>
                    <a:gd name="connsiteY26" fmla="*/ 8875 h 10000"/>
                    <a:gd name="connsiteX27" fmla="*/ 7552 w 10000"/>
                    <a:gd name="connsiteY27" fmla="*/ 9000 h 10000"/>
                    <a:gd name="connsiteX28" fmla="*/ 8112 w 10000"/>
                    <a:gd name="connsiteY28" fmla="*/ 8875 h 10000"/>
                    <a:gd name="connsiteX29" fmla="*/ 7692 w 10000"/>
                    <a:gd name="connsiteY29" fmla="*/ 9375 h 10000"/>
                    <a:gd name="connsiteX30" fmla="*/ 7343 w 10000"/>
                    <a:gd name="connsiteY30" fmla="*/ 9375 h 10000"/>
                    <a:gd name="connsiteX31" fmla="*/ 7063 w 10000"/>
                    <a:gd name="connsiteY31" fmla="*/ 9625 h 10000"/>
                    <a:gd name="connsiteX32" fmla="*/ 6783 w 10000"/>
                    <a:gd name="connsiteY32" fmla="*/ 10000 h 10000"/>
                    <a:gd name="connsiteX33" fmla="*/ 6434 w 10000"/>
                    <a:gd name="connsiteY33" fmla="*/ 10000 h 10000"/>
                    <a:gd name="connsiteX34" fmla="*/ 6434 w 10000"/>
                    <a:gd name="connsiteY34" fmla="*/ 9500 h 10000"/>
                    <a:gd name="connsiteX35" fmla="*/ 6294 w 10000"/>
                    <a:gd name="connsiteY35" fmla="*/ 9125 h 10000"/>
                    <a:gd name="connsiteX36" fmla="*/ 5944 w 10000"/>
                    <a:gd name="connsiteY36" fmla="*/ 8750 h 10000"/>
                    <a:gd name="connsiteX37" fmla="*/ 6154 w 10000"/>
                    <a:gd name="connsiteY37" fmla="*/ 8500 h 10000"/>
                    <a:gd name="connsiteX38" fmla="*/ 6434 w 10000"/>
                    <a:gd name="connsiteY38" fmla="*/ 8250 h 10000"/>
                    <a:gd name="connsiteX39" fmla="*/ 6434 w 10000"/>
                    <a:gd name="connsiteY39" fmla="*/ 8000 h 10000"/>
                    <a:gd name="connsiteX40" fmla="*/ 5664 w 10000"/>
                    <a:gd name="connsiteY40" fmla="*/ 8000 h 10000"/>
                    <a:gd name="connsiteX41" fmla="*/ 5524 w 10000"/>
                    <a:gd name="connsiteY41" fmla="*/ 7250 h 10000"/>
                    <a:gd name="connsiteX42" fmla="*/ 5105 w 10000"/>
                    <a:gd name="connsiteY42" fmla="*/ 7250 h 10000"/>
                    <a:gd name="connsiteX43" fmla="*/ 4825 w 10000"/>
                    <a:gd name="connsiteY43" fmla="*/ 7375 h 10000"/>
                    <a:gd name="connsiteX44" fmla="*/ 4825 w 10000"/>
                    <a:gd name="connsiteY44" fmla="*/ 7875 h 10000"/>
                    <a:gd name="connsiteX45" fmla="*/ 4406 w 10000"/>
                    <a:gd name="connsiteY45" fmla="*/ 8375 h 10000"/>
                    <a:gd name="connsiteX46" fmla="*/ 4196 w 10000"/>
                    <a:gd name="connsiteY46" fmla="*/ 9125 h 10000"/>
                    <a:gd name="connsiteX47" fmla="*/ 3986 w 10000"/>
                    <a:gd name="connsiteY47" fmla="*/ 8750 h 10000"/>
                    <a:gd name="connsiteX48" fmla="*/ 3846 w 10000"/>
                    <a:gd name="connsiteY48" fmla="*/ 9000 h 10000"/>
                    <a:gd name="connsiteX49" fmla="*/ 3497 w 10000"/>
                    <a:gd name="connsiteY49" fmla="*/ 8875 h 10000"/>
                    <a:gd name="connsiteX50" fmla="*/ 3497 w 10000"/>
                    <a:gd name="connsiteY50" fmla="*/ 8750 h 10000"/>
                    <a:gd name="connsiteX51" fmla="*/ 3846 w 10000"/>
                    <a:gd name="connsiteY51" fmla="*/ 8000 h 10000"/>
                    <a:gd name="connsiteX52" fmla="*/ 3846 w 10000"/>
                    <a:gd name="connsiteY52" fmla="*/ 7500 h 10000"/>
                    <a:gd name="connsiteX53" fmla="*/ 4476 w 10000"/>
                    <a:gd name="connsiteY53" fmla="*/ 7625 h 10000"/>
                    <a:gd name="connsiteX54" fmla="*/ 4615 w 10000"/>
                    <a:gd name="connsiteY54" fmla="*/ 7250 h 10000"/>
                    <a:gd name="connsiteX55" fmla="*/ 4476 w 10000"/>
                    <a:gd name="connsiteY55" fmla="*/ 6750 h 10000"/>
                    <a:gd name="connsiteX56" fmla="*/ 4126 w 10000"/>
                    <a:gd name="connsiteY56" fmla="*/ 6375 h 10000"/>
                    <a:gd name="connsiteX57" fmla="*/ 3846 w 10000"/>
                    <a:gd name="connsiteY57" fmla="*/ 5375 h 10000"/>
                    <a:gd name="connsiteX58" fmla="*/ 3427 w 10000"/>
                    <a:gd name="connsiteY58" fmla="*/ 5125 h 10000"/>
                    <a:gd name="connsiteX59" fmla="*/ 3077 w 10000"/>
                    <a:gd name="connsiteY59" fmla="*/ 5000 h 10000"/>
                    <a:gd name="connsiteX60" fmla="*/ 2937 w 10000"/>
                    <a:gd name="connsiteY60" fmla="*/ 5000 h 10000"/>
                    <a:gd name="connsiteX61" fmla="*/ 2797 w 10000"/>
                    <a:gd name="connsiteY61" fmla="*/ 5250 h 10000"/>
                    <a:gd name="connsiteX62" fmla="*/ 2378 w 10000"/>
                    <a:gd name="connsiteY62" fmla="*/ 5250 h 10000"/>
                    <a:gd name="connsiteX63" fmla="*/ 2238 w 10000"/>
                    <a:gd name="connsiteY63" fmla="*/ 5750 h 10000"/>
                    <a:gd name="connsiteX64" fmla="*/ 1538 w 10000"/>
                    <a:gd name="connsiteY64" fmla="*/ 5750 h 10000"/>
                    <a:gd name="connsiteX65" fmla="*/ 1119 w 10000"/>
                    <a:gd name="connsiteY65" fmla="*/ 5375 h 10000"/>
                    <a:gd name="connsiteX66" fmla="*/ 350 w 10000"/>
                    <a:gd name="connsiteY66" fmla="*/ 5875 h 10000"/>
                    <a:gd name="connsiteX67" fmla="*/ 210 w 10000"/>
                    <a:gd name="connsiteY67" fmla="*/ 5375 h 10000"/>
                    <a:gd name="connsiteX68" fmla="*/ 0 w 10000"/>
                    <a:gd name="connsiteY68" fmla="*/ 5125 h 10000"/>
                    <a:gd name="connsiteX69" fmla="*/ 140 w 10000"/>
                    <a:gd name="connsiteY69" fmla="*/ 4750 h 10000"/>
                    <a:gd name="connsiteX70" fmla="*/ 280 w 10000"/>
                    <a:gd name="connsiteY70" fmla="*/ 4125 h 10000"/>
                    <a:gd name="connsiteX71" fmla="*/ 350 w 10000"/>
                    <a:gd name="connsiteY71" fmla="*/ 3625 h 10000"/>
                    <a:gd name="connsiteX72" fmla="*/ 629 w 10000"/>
                    <a:gd name="connsiteY72" fmla="*/ 2875 h 10000"/>
                    <a:gd name="connsiteX73" fmla="*/ 769 w 10000"/>
                    <a:gd name="connsiteY73" fmla="*/ 2625 h 10000"/>
                    <a:gd name="connsiteX74" fmla="*/ 1119 w 10000"/>
                    <a:gd name="connsiteY74" fmla="*/ 2250 h 10000"/>
                    <a:gd name="connsiteX75" fmla="*/ 979 w 10000"/>
                    <a:gd name="connsiteY75" fmla="*/ 1500 h 10000"/>
                    <a:gd name="connsiteX76" fmla="*/ 979 w 10000"/>
                    <a:gd name="connsiteY76" fmla="*/ 1000 h 10000"/>
                    <a:gd name="connsiteX77" fmla="*/ 1259 w 10000"/>
                    <a:gd name="connsiteY77" fmla="*/ 250 h 10000"/>
                    <a:gd name="connsiteX78" fmla="*/ 2937 w 10000"/>
                    <a:gd name="connsiteY78" fmla="*/ 875 h 10000"/>
                    <a:gd name="connsiteX79" fmla="*/ 3916 w 10000"/>
                    <a:gd name="connsiteY79" fmla="*/ 875 h 10000"/>
                    <a:gd name="connsiteX80" fmla="*/ 3986 w 10000"/>
                    <a:gd name="connsiteY80" fmla="*/ 1250 h 10000"/>
                    <a:gd name="connsiteX81" fmla="*/ 4685 w 10000"/>
                    <a:gd name="connsiteY81" fmla="*/ 1375 h 10000"/>
                    <a:gd name="connsiteX82" fmla="*/ 4825 w 10000"/>
                    <a:gd name="connsiteY82" fmla="*/ 250 h 10000"/>
                    <a:gd name="connsiteX83" fmla="*/ 5245 w 10000"/>
                    <a:gd name="connsiteY83" fmla="*/ 125 h 10000"/>
                    <a:gd name="connsiteX0" fmla="*/ 5245 w 10000"/>
                    <a:gd name="connsiteY0" fmla="*/ 125 h 10000"/>
                    <a:gd name="connsiteX1" fmla="*/ 5524 w 10000"/>
                    <a:gd name="connsiteY1" fmla="*/ 375 h 10000"/>
                    <a:gd name="connsiteX2" fmla="*/ 5734 w 10000"/>
                    <a:gd name="connsiteY2" fmla="*/ 250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25 h 10000"/>
                    <a:gd name="connsiteX7" fmla="*/ 6783 w 10000"/>
                    <a:gd name="connsiteY7" fmla="*/ 1375 h 10000"/>
                    <a:gd name="connsiteX8" fmla="*/ 7413 w 10000"/>
                    <a:gd name="connsiteY8" fmla="*/ 1625 h 10000"/>
                    <a:gd name="connsiteX9" fmla="*/ 7552 w 10000"/>
                    <a:gd name="connsiteY9" fmla="*/ 2500 h 10000"/>
                    <a:gd name="connsiteX10" fmla="*/ 8671 w 10000"/>
                    <a:gd name="connsiteY10" fmla="*/ 2625 h 10000"/>
                    <a:gd name="connsiteX11" fmla="*/ 8741 w 10000"/>
                    <a:gd name="connsiteY11" fmla="*/ 3000 h 10000"/>
                    <a:gd name="connsiteX12" fmla="*/ 9441 w 10000"/>
                    <a:gd name="connsiteY12" fmla="*/ 3000 h 10000"/>
                    <a:gd name="connsiteX13" fmla="*/ 10000 w 10000"/>
                    <a:gd name="connsiteY13" fmla="*/ 3625 h 10000"/>
                    <a:gd name="connsiteX14" fmla="*/ 10000 w 10000"/>
                    <a:gd name="connsiteY14" fmla="*/ 4875 h 10000"/>
                    <a:gd name="connsiteX15" fmla="*/ 9930 w 10000"/>
                    <a:gd name="connsiteY15" fmla="*/ 5625 h 10000"/>
                    <a:gd name="connsiteX16" fmla="*/ 9371 w 10000"/>
                    <a:gd name="connsiteY16" fmla="*/ 5875 h 10000"/>
                    <a:gd name="connsiteX17" fmla="*/ 9021 w 10000"/>
                    <a:gd name="connsiteY17" fmla="*/ 6125 h 10000"/>
                    <a:gd name="connsiteX18" fmla="*/ 8951 w 10000"/>
                    <a:gd name="connsiteY18" fmla="*/ 6625 h 10000"/>
                    <a:gd name="connsiteX19" fmla="*/ 8462 w 10000"/>
                    <a:gd name="connsiteY19" fmla="*/ 7000 h 10000"/>
                    <a:gd name="connsiteX20" fmla="*/ 7832 w 10000"/>
                    <a:gd name="connsiteY20" fmla="*/ 7250 h 10000"/>
                    <a:gd name="connsiteX21" fmla="*/ 7273 w 10000"/>
                    <a:gd name="connsiteY21" fmla="*/ 7750 h 10000"/>
                    <a:gd name="connsiteX22" fmla="*/ 6713 w 10000"/>
                    <a:gd name="connsiteY22" fmla="*/ 8000 h 10000"/>
                    <a:gd name="connsiteX23" fmla="*/ 6643 w 10000"/>
                    <a:gd name="connsiteY23" fmla="*/ 8250 h 10000"/>
                    <a:gd name="connsiteX24" fmla="*/ 6993 w 10000"/>
                    <a:gd name="connsiteY24" fmla="*/ 8375 h 10000"/>
                    <a:gd name="connsiteX25" fmla="*/ 7203 w 10000"/>
                    <a:gd name="connsiteY25" fmla="*/ 8750 h 10000"/>
                    <a:gd name="connsiteX26" fmla="*/ 7343 w 10000"/>
                    <a:gd name="connsiteY26" fmla="*/ 8875 h 10000"/>
                    <a:gd name="connsiteX27" fmla="*/ 7552 w 10000"/>
                    <a:gd name="connsiteY27" fmla="*/ 9000 h 10000"/>
                    <a:gd name="connsiteX28" fmla="*/ 8112 w 10000"/>
                    <a:gd name="connsiteY28" fmla="*/ 8875 h 10000"/>
                    <a:gd name="connsiteX29" fmla="*/ 7343 w 10000"/>
                    <a:gd name="connsiteY29" fmla="*/ 9375 h 10000"/>
                    <a:gd name="connsiteX30" fmla="*/ 7063 w 10000"/>
                    <a:gd name="connsiteY30" fmla="*/ 9625 h 10000"/>
                    <a:gd name="connsiteX31" fmla="*/ 6783 w 10000"/>
                    <a:gd name="connsiteY31" fmla="*/ 10000 h 10000"/>
                    <a:gd name="connsiteX32" fmla="*/ 6434 w 10000"/>
                    <a:gd name="connsiteY32" fmla="*/ 10000 h 10000"/>
                    <a:gd name="connsiteX33" fmla="*/ 6434 w 10000"/>
                    <a:gd name="connsiteY33" fmla="*/ 9500 h 10000"/>
                    <a:gd name="connsiteX34" fmla="*/ 6294 w 10000"/>
                    <a:gd name="connsiteY34" fmla="*/ 9125 h 10000"/>
                    <a:gd name="connsiteX35" fmla="*/ 5944 w 10000"/>
                    <a:gd name="connsiteY35" fmla="*/ 8750 h 10000"/>
                    <a:gd name="connsiteX36" fmla="*/ 6154 w 10000"/>
                    <a:gd name="connsiteY36" fmla="*/ 8500 h 10000"/>
                    <a:gd name="connsiteX37" fmla="*/ 6434 w 10000"/>
                    <a:gd name="connsiteY37" fmla="*/ 8250 h 10000"/>
                    <a:gd name="connsiteX38" fmla="*/ 6434 w 10000"/>
                    <a:gd name="connsiteY38" fmla="*/ 8000 h 10000"/>
                    <a:gd name="connsiteX39" fmla="*/ 5664 w 10000"/>
                    <a:gd name="connsiteY39" fmla="*/ 8000 h 10000"/>
                    <a:gd name="connsiteX40" fmla="*/ 5524 w 10000"/>
                    <a:gd name="connsiteY40" fmla="*/ 7250 h 10000"/>
                    <a:gd name="connsiteX41" fmla="*/ 5105 w 10000"/>
                    <a:gd name="connsiteY41" fmla="*/ 7250 h 10000"/>
                    <a:gd name="connsiteX42" fmla="*/ 4825 w 10000"/>
                    <a:gd name="connsiteY42" fmla="*/ 7375 h 10000"/>
                    <a:gd name="connsiteX43" fmla="*/ 4825 w 10000"/>
                    <a:gd name="connsiteY43" fmla="*/ 7875 h 10000"/>
                    <a:gd name="connsiteX44" fmla="*/ 4406 w 10000"/>
                    <a:gd name="connsiteY44" fmla="*/ 8375 h 10000"/>
                    <a:gd name="connsiteX45" fmla="*/ 4196 w 10000"/>
                    <a:gd name="connsiteY45" fmla="*/ 9125 h 10000"/>
                    <a:gd name="connsiteX46" fmla="*/ 3986 w 10000"/>
                    <a:gd name="connsiteY46" fmla="*/ 8750 h 10000"/>
                    <a:gd name="connsiteX47" fmla="*/ 3846 w 10000"/>
                    <a:gd name="connsiteY47" fmla="*/ 9000 h 10000"/>
                    <a:gd name="connsiteX48" fmla="*/ 3497 w 10000"/>
                    <a:gd name="connsiteY48" fmla="*/ 8875 h 10000"/>
                    <a:gd name="connsiteX49" fmla="*/ 3497 w 10000"/>
                    <a:gd name="connsiteY49" fmla="*/ 8750 h 10000"/>
                    <a:gd name="connsiteX50" fmla="*/ 3846 w 10000"/>
                    <a:gd name="connsiteY50" fmla="*/ 8000 h 10000"/>
                    <a:gd name="connsiteX51" fmla="*/ 3846 w 10000"/>
                    <a:gd name="connsiteY51" fmla="*/ 7500 h 10000"/>
                    <a:gd name="connsiteX52" fmla="*/ 4476 w 10000"/>
                    <a:gd name="connsiteY52" fmla="*/ 7625 h 10000"/>
                    <a:gd name="connsiteX53" fmla="*/ 4615 w 10000"/>
                    <a:gd name="connsiteY53" fmla="*/ 7250 h 10000"/>
                    <a:gd name="connsiteX54" fmla="*/ 4476 w 10000"/>
                    <a:gd name="connsiteY54" fmla="*/ 6750 h 10000"/>
                    <a:gd name="connsiteX55" fmla="*/ 4126 w 10000"/>
                    <a:gd name="connsiteY55" fmla="*/ 6375 h 10000"/>
                    <a:gd name="connsiteX56" fmla="*/ 3846 w 10000"/>
                    <a:gd name="connsiteY56" fmla="*/ 5375 h 10000"/>
                    <a:gd name="connsiteX57" fmla="*/ 3427 w 10000"/>
                    <a:gd name="connsiteY57" fmla="*/ 5125 h 10000"/>
                    <a:gd name="connsiteX58" fmla="*/ 3077 w 10000"/>
                    <a:gd name="connsiteY58" fmla="*/ 5000 h 10000"/>
                    <a:gd name="connsiteX59" fmla="*/ 2937 w 10000"/>
                    <a:gd name="connsiteY59" fmla="*/ 5000 h 10000"/>
                    <a:gd name="connsiteX60" fmla="*/ 2797 w 10000"/>
                    <a:gd name="connsiteY60" fmla="*/ 5250 h 10000"/>
                    <a:gd name="connsiteX61" fmla="*/ 2378 w 10000"/>
                    <a:gd name="connsiteY61" fmla="*/ 5250 h 10000"/>
                    <a:gd name="connsiteX62" fmla="*/ 2238 w 10000"/>
                    <a:gd name="connsiteY62" fmla="*/ 5750 h 10000"/>
                    <a:gd name="connsiteX63" fmla="*/ 1538 w 10000"/>
                    <a:gd name="connsiteY63" fmla="*/ 5750 h 10000"/>
                    <a:gd name="connsiteX64" fmla="*/ 1119 w 10000"/>
                    <a:gd name="connsiteY64" fmla="*/ 5375 h 10000"/>
                    <a:gd name="connsiteX65" fmla="*/ 350 w 10000"/>
                    <a:gd name="connsiteY65" fmla="*/ 5875 h 10000"/>
                    <a:gd name="connsiteX66" fmla="*/ 210 w 10000"/>
                    <a:gd name="connsiteY66" fmla="*/ 5375 h 10000"/>
                    <a:gd name="connsiteX67" fmla="*/ 0 w 10000"/>
                    <a:gd name="connsiteY67" fmla="*/ 5125 h 10000"/>
                    <a:gd name="connsiteX68" fmla="*/ 140 w 10000"/>
                    <a:gd name="connsiteY68" fmla="*/ 4750 h 10000"/>
                    <a:gd name="connsiteX69" fmla="*/ 280 w 10000"/>
                    <a:gd name="connsiteY69" fmla="*/ 4125 h 10000"/>
                    <a:gd name="connsiteX70" fmla="*/ 350 w 10000"/>
                    <a:gd name="connsiteY70" fmla="*/ 3625 h 10000"/>
                    <a:gd name="connsiteX71" fmla="*/ 629 w 10000"/>
                    <a:gd name="connsiteY71" fmla="*/ 2875 h 10000"/>
                    <a:gd name="connsiteX72" fmla="*/ 769 w 10000"/>
                    <a:gd name="connsiteY72" fmla="*/ 2625 h 10000"/>
                    <a:gd name="connsiteX73" fmla="*/ 1119 w 10000"/>
                    <a:gd name="connsiteY73" fmla="*/ 2250 h 10000"/>
                    <a:gd name="connsiteX74" fmla="*/ 979 w 10000"/>
                    <a:gd name="connsiteY74" fmla="*/ 1500 h 10000"/>
                    <a:gd name="connsiteX75" fmla="*/ 979 w 10000"/>
                    <a:gd name="connsiteY75" fmla="*/ 1000 h 10000"/>
                    <a:gd name="connsiteX76" fmla="*/ 1259 w 10000"/>
                    <a:gd name="connsiteY76" fmla="*/ 250 h 10000"/>
                    <a:gd name="connsiteX77" fmla="*/ 2937 w 10000"/>
                    <a:gd name="connsiteY77" fmla="*/ 875 h 10000"/>
                    <a:gd name="connsiteX78" fmla="*/ 3916 w 10000"/>
                    <a:gd name="connsiteY78" fmla="*/ 875 h 10000"/>
                    <a:gd name="connsiteX79" fmla="*/ 3986 w 10000"/>
                    <a:gd name="connsiteY79" fmla="*/ 1250 h 10000"/>
                    <a:gd name="connsiteX80" fmla="*/ 4685 w 10000"/>
                    <a:gd name="connsiteY80" fmla="*/ 1375 h 10000"/>
                    <a:gd name="connsiteX81" fmla="*/ 4825 w 10000"/>
                    <a:gd name="connsiteY81" fmla="*/ 250 h 10000"/>
                    <a:gd name="connsiteX82" fmla="*/ 5245 w 10000"/>
                    <a:gd name="connsiteY82" fmla="*/ 125 h 10000"/>
                    <a:gd name="connsiteX0" fmla="*/ 5245 w 10000"/>
                    <a:gd name="connsiteY0" fmla="*/ 125 h 10000"/>
                    <a:gd name="connsiteX1" fmla="*/ 5524 w 10000"/>
                    <a:gd name="connsiteY1" fmla="*/ 375 h 10000"/>
                    <a:gd name="connsiteX2" fmla="*/ 5734 w 10000"/>
                    <a:gd name="connsiteY2" fmla="*/ 250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25 h 10000"/>
                    <a:gd name="connsiteX7" fmla="*/ 6783 w 10000"/>
                    <a:gd name="connsiteY7" fmla="*/ 1375 h 10000"/>
                    <a:gd name="connsiteX8" fmla="*/ 7413 w 10000"/>
                    <a:gd name="connsiteY8" fmla="*/ 1625 h 10000"/>
                    <a:gd name="connsiteX9" fmla="*/ 7552 w 10000"/>
                    <a:gd name="connsiteY9" fmla="*/ 2500 h 10000"/>
                    <a:gd name="connsiteX10" fmla="*/ 8671 w 10000"/>
                    <a:gd name="connsiteY10" fmla="*/ 2625 h 10000"/>
                    <a:gd name="connsiteX11" fmla="*/ 8741 w 10000"/>
                    <a:gd name="connsiteY11" fmla="*/ 3000 h 10000"/>
                    <a:gd name="connsiteX12" fmla="*/ 9441 w 10000"/>
                    <a:gd name="connsiteY12" fmla="*/ 3000 h 10000"/>
                    <a:gd name="connsiteX13" fmla="*/ 10000 w 10000"/>
                    <a:gd name="connsiteY13" fmla="*/ 3625 h 10000"/>
                    <a:gd name="connsiteX14" fmla="*/ 10000 w 10000"/>
                    <a:gd name="connsiteY14" fmla="*/ 4875 h 10000"/>
                    <a:gd name="connsiteX15" fmla="*/ 9930 w 10000"/>
                    <a:gd name="connsiteY15" fmla="*/ 5625 h 10000"/>
                    <a:gd name="connsiteX16" fmla="*/ 9371 w 10000"/>
                    <a:gd name="connsiteY16" fmla="*/ 5875 h 10000"/>
                    <a:gd name="connsiteX17" fmla="*/ 9021 w 10000"/>
                    <a:gd name="connsiteY17" fmla="*/ 6125 h 10000"/>
                    <a:gd name="connsiteX18" fmla="*/ 8951 w 10000"/>
                    <a:gd name="connsiteY18" fmla="*/ 6625 h 10000"/>
                    <a:gd name="connsiteX19" fmla="*/ 8462 w 10000"/>
                    <a:gd name="connsiteY19" fmla="*/ 7000 h 10000"/>
                    <a:gd name="connsiteX20" fmla="*/ 7832 w 10000"/>
                    <a:gd name="connsiteY20" fmla="*/ 7250 h 10000"/>
                    <a:gd name="connsiteX21" fmla="*/ 7273 w 10000"/>
                    <a:gd name="connsiteY21" fmla="*/ 7750 h 10000"/>
                    <a:gd name="connsiteX22" fmla="*/ 6713 w 10000"/>
                    <a:gd name="connsiteY22" fmla="*/ 8000 h 10000"/>
                    <a:gd name="connsiteX23" fmla="*/ 6643 w 10000"/>
                    <a:gd name="connsiteY23" fmla="*/ 8250 h 10000"/>
                    <a:gd name="connsiteX24" fmla="*/ 6993 w 10000"/>
                    <a:gd name="connsiteY24" fmla="*/ 8375 h 10000"/>
                    <a:gd name="connsiteX25" fmla="*/ 7203 w 10000"/>
                    <a:gd name="connsiteY25" fmla="*/ 8750 h 10000"/>
                    <a:gd name="connsiteX26" fmla="*/ 7343 w 10000"/>
                    <a:gd name="connsiteY26" fmla="*/ 8875 h 10000"/>
                    <a:gd name="connsiteX27" fmla="*/ 7552 w 10000"/>
                    <a:gd name="connsiteY27" fmla="*/ 9000 h 10000"/>
                    <a:gd name="connsiteX28" fmla="*/ 7343 w 10000"/>
                    <a:gd name="connsiteY28" fmla="*/ 9375 h 10000"/>
                    <a:gd name="connsiteX29" fmla="*/ 7063 w 10000"/>
                    <a:gd name="connsiteY29" fmla="*/ 9625 h 10000"/>
                    <a:gd name="connsiteX30" fmla="*/ 6783 w 10000"/>
                    <a:gd name="connsiteY30" fmla="*/ 10000 h 10000"/>
                    <a:gd name="connsiteX31" fmla="*/ 6434 w 10000"/>
                    <a:gd name="connsiteY31" fmla="*/ 10000 h 10000"/>
                    <a:gd name="connsiteX32" fmla="*/ 6434 w 10000"/>
                    <a:gd name="connsiteY32" fmla="*/ 9500 h 10000"/>
                    <a:gd name="connsiteX33" fmla="*/ 6294 w 10000"/>
                    <a:gd name="connsiteY33" fmla="*/ 9125 h 10000"/>
                    <a:gd name="connsiteX34" fmla="*/ 5944 w 10000"/>
                    <a:gd name="connsiteY34" fmla="*/ 8750 h 10000"/>
                    <a:gd name="connsiteX35" fmla="*/ 6154 w 10000"/>
                    <a:gd name="connsiteY35" fmla="*/ 8500 h 10000"/>
                    <a:gd name="connsiteX36" fmla="*/ 6434 w 10000"/>
                    <a:gd name="connsiteY36" fmla="*/ 8250 h 10000"/>
                    <a:gd name="connsiteX37" fmla="*/ 6434 w 10000"/>
                    <a:gd name="connsiteY37" fmla="*/ 8000 h 10000"/>
                    <a:gd name="connsiteX38" fmla="*/ 5664 w 10000"/>
                    <a:gd name="connsiteY38" fmla="*/ 8000 h 10000"/>
                    <a:gd name="connsiteX39" fmla="*/ 5524 w 10000"/>
                    <a:gd name="connsiteY39" fmla="*/ 7250 h 10000"/>
                    <a:gd name="connsiteX40" fmla="*/ 5105 w 10000"/>
                    <a:gd name="connsiteY40" fmla="*/ 7250 h 10000"/>
                    <a:gd name="connsiteX41" fmla="*/ 4825 w 10000"/>
                    <a:gd name="connsiteY41" fmla="*/ 7375 h 10000"/>
                    <a:gd name="connsiteX42" fmla="*/ 4825 w 10000"/>
                    <a:gd name="connsiteY42" fmla="*/ 7875 h 10000"/>
                    <a:gd name="connsiteX43" fmla="*/ 4406 w 10000"/>
                    <a:gd name="connsiteY43" fmla="*/ 8375 h 10000"/>
                    <a:gd name="connsiteX44" fmla="*/ 4196 w 10000"/>
                    <a:gd name="connsiteY44" fmla="*/ 9125 h 10000"/>
                    <a:gd name="connsiteX45" fmla="*/ 3986 w 10000"/>
                    <a:gd name="connsiteY45" fmla="*/ 8750 h 10000"/>
                    <a:gd name="connsiteX46" fmla="*/ 3846 w 10000"/>
                    <a:gd name="connsiteY46" fmla="*/ 9000 h 10000"/>
                    <a:gd name="connsiteX47" fmla="*/ 3497 w 10000"/>
                    <a:gd name="connsiteY47" fmla="*/ 8875 h 10000"/>
                    <a:gd name="connsiteX48" fmla="*/ 3497 w 10000"/>
                    <a:gd name="connsiteY48" fmla="*/ 8750 h 10000"/>
                    <a:gd name="connsiteX49" fmla="*/ 3846 w 10000"/>
                    <a:gd name="connsiteY49" fmla="*/ 8000 h 10000"/>
                    <a:gd name="connsiteX50" fmla="*/ 3846 w 10000"/>
                    <a:gd name="connsiteY50" fmla="*/ 7500 h 10000"/>
                    <a:gd name="connsiteX51" fmla="*/ 4476 w 10000"/>
                    <a:gd name="connsiteY51" fmla="*/ 7625 h 10000"/>
                    <a:gd name="connsiteX52" fmla="*/ 4615 w 10000"/>
                    <a:gd name="connsiteY52" fmla="*/ 7250 h 10000"/>
                    <a:gd name="connsiteX53" fmla="*/ 4476 w 10000"/>
                    <a:gd name="connsiteY53" fmla="*/ 6750 h 10000"/>
                    <a:gd name="connsiteX54" fmla="*/ 4126 w 10000"/>
                    <a:gd name="connsiteY54" fmla="*/ 6375 h 10000"/>
                    <a:gd name="connsiteX55" fmla="*/ 3846 w 10000"/>
                    <a:gd name="connsiteY55" fmla="*/ 5375 h 10000"/>
                    <a:gd name="connsiteX56" fmla="*/ 3427 w 10000"/>
                    <a:gd name="connsiteY56" fmla="*/ 5125 h 10000"/>
                    <a:gd name="connsiteX57" fmla="*/ 3077 w 10000"/>
                    <a:gd name="connsiteY57" fmla="*/ 5000 h 10000"/>
                    <a:gd name="connsiteX58" fmla="*/ 2937 w 10000"/>
                    <a:gd name="connsiteY58" fmla="*/ 5000 h 10000"/>
                    <a:gd name="connsiteX59" fmla="*/ 2797 w 10000"/>
                    <a:gd name="connsiteY59" fmla="*/ 5250 h 10000"/>
                    <a:gd name="connsiteX60" fmla="*/ 2378 w 10000"/>
                    <a:gd name="connsiteY60" fmla="*/ 5250 h 10000"/>
                    <a:gd name="connsiteX61" fmla="*/ 2238 w 10000"/>
                    <a:gd name="connsiteY61" fmla="*/ 5750 h 10000"/>
                    <a:gd name="connsiteX62" fmla="*/ 1538 w 10000"/>
                    <a:gd name="connsiteY62" fmla="*/ 5750 h 10000"/>
                    <a:gd name="connsiteX63" fmla="*/ 1119 w 10000"/>
                    <a:gd name="connsiteY63" fmla="*/ 5375 h 10000"/>
                    <a:gd name="connsiteX64" fmla="*/ 350 w 10000"/>
                    <a:gd name="connsiteY64" fmla="*/ 5875 h 10000"/>
                    <a:gd name="connsiteX65" fmla="*/ 210 w 10000"/>
                    <a:gd name="connsiteY65" fmla="*/ 5375 h 10000"/>
                    <a:gd name="connsiteX66" fmla="*/ 0 w 10000"/>
                    <a:gd name="connsiteY66" fmla="*/ 5125 h 10000"/>
                    <a:gd name="connsiteX67" fmla="*/ 140 w 10000"/>
                    <a:gd name="connsiteY67" fmla="*/ 4750 h 10000"/>
                    <a:gd name="connsiteX68" fmla="*/ 280 w 10000"/>
                    <a:gd name="connsiteY68" fmla="*/ 4125 h 10000"/>
                    <a:gd name="connsiteX69" fmla="*/ 350 w 10000"/>
                    <a:gd name="connsiteY69" fmla="*/ 3625 h 10000"/>
                    <a:gd name="connsiteX70" fmla="*/ 629 w 10000"/>
                    <a:gd name="connsiteY70" fmla="*/ 2875 h 10000"/>
                    <a:gd name="connsiteX71" fmla="*/ 769 w 10000"/>
                    <a:gd name="connsiteY71" fmla="*/ 2625 h 10000"/>
                    <a:gd name="connsiteX72" fmla="*/ 1119 w 10000"/>
                    <a:gd name="connsiteY72" fmla="*/ 2250 h 10000"/>
                    <a:gd name="connsiteX73" fmla="*/ 979 w 10000"/>
                    <a:gd name="connsiteY73" fmla="*/ 1500 h 10000"/>
                    <a:gd name="connsiteX74" fmla="*/ 979 w 10000"/>
                    <a:gd name="connsiteY74" fmla="*/ 1000 h 10000"/>
                    <a:gd name="connsiteX75" fmla="*/ 1259 w 10000"/>
                    <a:gd name="connsiteY75" fmla="*/ 250 h 10000"/>
                    <a:gd name="connsiteX76" fmla="*/ 2937 w 10000"/>
                    <a:gd name="connsiteY76" fmla="*/ 875 h 10000"/>
                    <a:gd name="connsiteX77" fmla="*/ 3916 w 10000"/>
                    <a:gd name="connsiteY77" fmla="*/ 875 h 10000"/>
                    <a:gd name="connsiteX78" fmla="*/ 3986 w 10000"/>
                    <a:gd name="connsiteY78" fmla="*/ 1250 h 10000"/>
                    <a:gd name="connsiteX79" fmla="*/ 4685 w 10000"/>
                    <a:gd name="connsiteY79" fmla="*/ 1375 h 10000"/>
                    <a:gd name="connsiteX80" fmla="*/ 4825 w 10000"/>
                    <a:gd name="connsiteY80" fmla="*/ 250 h 10000"/>
                    <a:gd name="connsiteX81" fmla="*/ 5245 w 10000"/>
                    <a:gd name="connsiteY81" fmla="*/ 125 h 10000"/>
                    <a:gd name="connsiteX0" fmla="*/ 5245 w 10000"/>
                    <a:gd name="connsiteY0" fmla="*/ 125 h 10000"/>
                    <a:gd name="connsiteX1" fmla="*/ 5524 w 10000"/>
                    <a:gd name="connsiteY1" fmla="*/ 375 h 10000"/>
                    <a:gd name="connsiteX2" fmla="*/ 5734 w 10000"/>
                    <a:gd name="connsiteY2" fmla="*/ 250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25 h 10000"/>
                    <a:gd name="connsiteX7" fmla="*/ 6783 w 10000"/>
                    <a:gd name="connsiteY7" fmla="*/ 1375 h 10000"/>
                    <a:gd name="connsiteX8" fmla="*/ 7413 w 10000"/>
                    <a:gd name="connsiteY8" fmla="*/ 1625 h 10000"/>
                    <a:gd name="connsiteX9" fmla="*/ 7552 w 10000"/>
                    <a:gd name="connsiteY9" fmla="*/ 2500 h 10000"/>
                    <a:gd name="connsiteX10" fmla="*/ 8671 w 10000"/>
                    <a:gd name="connsiteY10" fmla="*/ 2625 h 10000"/>
                    <a:gd name="connsiteX11" fmla="*/ 8741 w 10000"/>
                    <a:gd name="connsiteY11" fmla="*/ 3000 h 10000"/>
                    <a:gd name="connsiteX12" fmla="*/ 9441 w 10000"/>
                    <a:gd name="connsiteY12" fmla="*/ 3000 h 10000"/>
                    <a:gd name="connsiteX13" fmla="*/ 10000 w 10000"/>
                    <a:gd name="connsiteY13" fmla="*/ 3625 h 10000"/>
                    <a:gd name="connsiteX14" fmla="*/ 10000 w 10000"/>
                    <a:gd name="connsiteY14" fmla="*/ 4875 h 10000"/>
                    <a:gd name="connsiteX15" fmla="*/ 9930 w 10000"/>
                    <a:gd name="connsiteY15" fmla="*/ 5625 h 10000"/>
                    <a:gd name="connsiteX16" fmla="*/ 9371 w 10000"/>
                    <a:gd name="connsiteY16" fmla="*/ 5875 h 10000"/>
                    <a:gd name="connsiteX17" fmla="*/ 9021 w 10000"/>
                    <a:gd name="connsiteY17" fmla="*/ 6125 h 10000"/>
                    <a:gd name="connsiteX18" fmla="*/ 8951 w 10000"/>
                    <a:gd name="connsiteY18" fmla="*/ 6625 h 10000"/>
                    <a:gd name="connsiteX19" fmla="*/ 8462 w 10000"/>
                    <a:gd name="connsiteY19" fmla="*/ 7000 h 10000"/>
                    <a:gd name="connsiteX20" fmla="*/ 7832 w 10000"/>
                    <a:gd name="connsiteY20" fmla="*/ 7250 h 10000"/>
                    <a:gd name="connsiteX21" fmla="*/ 7273 w 10000"/>
                    <a:gd name="connsiteY21" fmla="*/ 7750 h 10000"/>
                    <a:gd name="connsiteX22" fmla="*/ 6713 w 10000"/>
                    <a:gd name="connsiteY22" fmla="*/ 8000 h 10000"/>
                    <a:gd name="connsiteX23" fmla="*/ 6643 w 10000"/>
                    <a:gd name="connsiteY23" fmla="*/ 8250 h 10000"/>
                    <a:gd name="connsiteX24" fmla="*/ 6993 w 10000"/>
                    <a:gd name="connsiteY24" fmla="*/ 8375 h 10000"/>
                    <a:gd name="connsiteX25" fmla="*/ 7203 w 10000"/>
                    <a:gd name="connsiteY25" fmla="*/ 8750 h 10000"/>
                    <a:gd name="connsiteX26" fmla="*/ 7343 w 10000"/>
                    <a:gd name="connsiteY26" fmla="*/ 8875 h 10000"/>
                    <a:gd name="connsiteX27" fmla="*/ 7343 w 10000"/>
                    <a:gd name="connsiteY27" fmla="*/ 9375 h 10000"/>
                    <a:gd name="connsiteX28" fmla="*/ 7063 w 10000"/>
                    <a:gd name="connsiteY28" fmla="*/ 9625 h 10000"/>
                    <a:gd name="connsiteX29" fmla="*/ 6783 w 10000"/>
                    <a:gd name="connsiteY29" fmla="*/ 10000 h 10000"/>
                    <a:gd name="connsiteX30" fmla="*/ 6434 w 10000"/>
                    <a:gd name="connsiteY30" fmla="*/ 10000 h 10000"/>
                    <a:gd name="connsiteX31" fmla="*/ 6434 w 10000"/>
                    <a:gd name="connsiteY31" fmla="*/ 9500 h 10000"/>
                    <a:gd name="connsiteX32" fmla="*/ 6294 w 10000"/>
                    <a:gd name="connsiteY32" fmla="*/ 9125 h 10000"/>
                    <a:gd name="connsiteX33" fmla="*/ 5944 w 10000"/>
                    <a:gd name="connsiteY33" fmla="*/ 8750 h 10000"/>
                    <a:gd name="connsiteX34" fmla="*/ 6154 w 10000"/>
                    <a:gd name="connsiteY34" fmla="*/ 8500 h 10000"/>
                    <a:gd name="connsiteX35" fmla="*/ 6434 w 10000"/>
                    <a:gd name="connsiteY35" fmla="*/ 8250 h 10000"/>
                    <a:gd name="connsiteX36" fmla="*/ 6434 w 10000"/>
                    <a:gd name="connsiteY36" fmla="*/ 8000 h 10000"/>
                    <a:gd name="connsiteX37" fmla="*/ 5664 w 10000"/>
                    <a:gd name="connsiteY37" fmla="*/ 8000 h 10000"/>
                    <a:gd name="connsiteX38" fmla="*/ 5524 w 10000"/>
                    <a:gd name="connsiteY38" fmla="*/ 7250 h 10000"/>
                    <a:gd name="connsiteX39" fmla="*/ 5105 w 10000"/>
                    <a:gd name="connsiteY39" fmla="*/ 7250 h 10000"/>
                    <a:gd name="connsiteX40" fmla="*/ 4825 w 10000"/>
                    <a:gd name="connsiteY40" fmla="*/ 7375 h 10000"/>
                    <a:gd name="connsiteX41" fmla="*/ 4825 w 10000"/>
                    <a:gd name="connsiteY41" fmla="*/ 7875 h 10000"/>
                    <a:gd name="connsiteX42" fmla="*/ 4406 w 10000"/>
                    <a:gd name="connsiteY42" fmla="*/ 8375 h 10000"/>
                    <a:gd name="connsiteX43" fmla="*/ 4196 w 10000"/>
                    <a:gd name="connsiteY43" fmla="*/ 9125 h 10000"/>
                    <a:gd name="connsiteX44" fmla="*/ 3986 w 10000"/>
                    <a:gd name="connsiteY44" fmla="*/ 8750 h 10000"/>
                    <a:gd name="connsiteX45" fmla="*/ 3846 w 10000"/>
                    <a:gd name="connsiteY45" fmla="*/ 9000 h 10000"/>
                    <a:gd name="connsiteX46" fmla="*/ 3497 w 10000"/>
                    <a:gd name="connsiteY46" fmla="*/ 8875 h 10000"/>
                    <a:gd name="connsiteX47" fmla="*/ 3497 w 10000"/>
                    <a:gd name="connsiteY47" fmla="*/ 8750 h 10000"/>
                    <a:gd name="connsiteX48" fmla="*/ 3846 w 10000"/>
                    <a:gd name="connsiteY48" fmla="*/ 8000 h 10000"/>
                    <a:gd name="connsiteX49" fmla="*/ 3846 w 10000"/>
                    <a:gd name="connsiteY49" fmla="*/ 7500 h 10000"/>
                    <a:gd name="connsiteX50" fmla="*/ 4476 w 10000"/>
                    <a:gd name="connsiteY50" fmla="*/ 7625 h 10000"/>
                    <a:gd name="connsiteX51" fmla="*/ 4615 w 10000"/>
                    <a:gd name="connsiteY51" fmla="*/ 7250 h 10000"/>
                    <a:gd name="connsiteX52" fmla="*/ 4476 w 10000"/>
                    <a:gd name="connsiteY52" fmla="*/ 6750 h 10000"/>
                    <a:gd name="connsiteX53" fmla="*/ 4126 w 10000"/>
                    <a:gd name="connsiteY53" fmla="*/ 6375 h 10000"/>
                    <a:gd name="connsiteX54" fmla="*/ 3846 w 10000"/>
                    <a:gd name="connsiteY54" fmla="*/ 5375 h 10000"/>
                    <a:gd name="connsiteX55" fmla="*/ 3427 w 10000"/>
                    <a:gd name="connsiteY55" fmla="*/ 5125 h 10000"/>
                    <a:gd name="connsiteX56" fmla="*/ 3077 w 10000"/>
                    <a:gd name="connsiteY56" fmla="*/ 5000 h 10000"/>
                    <a:gd name="connsiteX57" fmla="*/ 2937 w 10000"/>
                    <a:gd name="connsiteY57" fmla="*/ 5000 h 10000"/>
                    <a:gd name="connsiteX58" fmla="*/ 2797 w 10000"/>
                    <a:gd name="connsiteY58" fmla="*/ 5250 h 10000"/>
                    <a:gd name="connsiteX59" fmla="*/ 2378 w 10000"/>
                    <a:gd name="connsiteY59" fmla="*/ 5250 h 10000"/>
                    <a:gd name="connsiteX60" fmla="*/ 2238 w 10000"/>
                    <a:gd name="connsiteY60" fmla="*/ 5750 h 10000"/>
                    <a:gd name="connsiteX61" fmla="*/ 1538 w 10000"/>
                    <a:gd name="connsiteY61" fmla="*/ 5750 h 10000"/>
                    <a:gd name="connsiteX62" fmla="*/ 1119 w 10000"/>
                    <a:gd name="connsiteY62" fmla="*/ 5375 h 10000"/>
                    <a:gd name="connsiteX63" fmla="*/ 350 w 10000"/>
                    <a:gd name="connsiteY63" fmla="*/ 5875 h 10000"/>
                    <a:gd name="connsiteX64" fmla="*/ 210 w 10000"/>
                    <a:gd name="connsiteY64" fmla="*/ 5375 h 10000"/>
                    <a:gd name="connsiteX65" fmla="*/ 0 w 10000"/>
                    <a:gd name="connsiteY65" fmla="*/ 5125 h 10000"/>
                    <a:gd name="connsiteX66" fmla="*/ 140 w 10000"/>
                    <a:gd name="connsiteY66" fmla="*/ 4750 h 10000"/>
                    <a:gd name="connsiteX67" fmla="*/ 280 w 10000"/>
                    <a:gd name="connsiteY67" fmla="*/ 4125 h 10000"/>
                    <a:gd name="connsiteX68" fmla="*/ 350 w 10000"/>
                    <a:gd name="connsiteY68" fmla="*/ 3625 h 10000"/>
                    <a:gd name="connsiteX69" fmla="*/ 629 w 10000"/>
                    <a:gd name="connsiteY69" fmla="*/ 2875 h 10000"/>
                    <a:gd name="connsiteX70" fmla="*/ 769 w 10000"/>
                    <a:gd name="connsiteY70" fmla="*/ 2625 h 10000"/>
                    <a:gd name="connsiteX71" fmla="*/ 1119 w 10000"/>
                    <a:gd name="connsiteY71" fmla="*/ 2250 h 10000"/>
                    <a:gd name="connsiteX72" fmla="*/ 979 w 10000"/>
                    <a:gd name="connsiteY72" fmla="*/ 1500 h 10000"/>
                    <a:gd name="connsiteX73" fmla="*/ 979 w 10000"/>
                    <a:gd name="connsiteY73" fmla="*/ 1000 h 10000"/>
                    <a:gd name="connsiteX74" fmla="*/ 1259 w 10000"/>
                    <a:gd name="connsiteY74" fmla="*/ 250 h 10000"/>
                    <a:gd name="connsiteX75" fmla="*/ 2937 w 10000"/>
                    <a:gd name="connsiteY75" fmla="*/ 875 h 10000"/>
                    <a:gd name="connsiteX76" fmla="*/ 3916 w 10000"/>
                    <a:gd name="connsiteY76" fmla="*/ 875 h 10000"/>
                    <a:gd name="connsiteX77" fmla="*/ 3986 w 10000"/>
                    <a:gd name="connsiteY77" fmla="*/ 1250 h 10000"/>
                    <a:gd name="connsiteX78" fmla="*/ 4685 w 10000"/>
                    <a:gd name="connsiteY78" fmla="*/ 1375 h 10000"/>
                    <a:gd name="connsiteX79" fmla="*/ 4825 w 10000"/>
                    <a:gd name="connsiteY79" fmla="*/ 250 h 10000"/>
                    <a:gd name="connsiteX80" fmla="*/ 5245 w 10000"/>
                    <a:gd name="connsiteY80" fmla="*/ 125 h 10000"/>
                    <a:gd name="connsiteX0" fmla="*/ 5245 w 10000"/>
                    <a:gd name="connsiteY0" fmla="*/ 125 h 10000"/>
                    <a:gd name="connsiteX1" fmla="*/ 5524 w 10000"/>
                    <a:gd name="connsiteY1" fmla="*/ 375 h 10000"/>
                    <a:gd name="connsiteX2" fmla="*/ 5734 w 10000"/>
                    <a:gd name="connsiteY2" fmla="*/ 250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25 h 10000"/>
                    <a:gd name="connsiteX7" fmla="*/ 6783 w 10000"/>
                    <a:gd name="connsiteY7" fmla="*/ 1375 h 10000"/>
                    <a:gd name="connsiteX8" fmla="*/ 7413 w 10000"/>
                    <a:gd name="connsiteY8" fmla="*/ 1625 h 10000"/>
                    <a:gd name="connsiteX9" fmla="*/ 7552 w 10000"/>
                    <a:gd name="connsiteY9" fmla="*/ 2500 h 10000"/>
                    <a:gd name="connsiteX10" fmla="*/ 8671 w 10000"/>
                    <a:gd name="connsiteY10" fmla="*/ 2625 h 10000"/>
                    <a:gd name="connsiteX11" fmla="*/ 8741 w 10000"/>
                    <a:gd name="connsiteY11" fmla="*/ 3000 h 10000"/>
                    <a:gd name="connsiteX12" fmla="*/ 9441 w 10000"/>
                    <a:gd name="connsiteY12" fmla="*/ 3000 h 10000"/>
                    <a:gd name="connsiteX13" fmla="*/ 10000 w 10000"/>
                    <a:gd name="connsiteY13" fmla="*/ 3625 h 10000"/>
                    <a:gd name="connsiteX14" fmla="*/ 10000 w 10000"/>
                    <a:gd name="connsiteY14" fmla="*/ 4875 h 10000"/>
                    <a:gd name="connsiteX15" fmla="*/ 9930 w 10000"/>
                    <a:gd name="connsiteY15" fmla="*/ 5625 h 10000"/>
                    <a:gd name="connsiteX16" fmla="*/ 9371 w 10000"/>
                    <a:gd name="connsiteY16" fmla="*/ 5875 h 10000"/>
                    <a:gd name="connsiteX17" fmla="*/ 9021 w 10000"/>
                    <a:gd name="connsiteY17" fmla="*/ 6125 h 10000"/>
                    <a:gd name="connsiteX18" fmla="*/ 8951 w 10000"/>
                    <a:gd name="connsiteY18" fmla="*/ 6625 h 10000"/>
                    <a:gd name="connsiteX19" fmla="*/ 8462 w 10000"/>
                    <a:gd name="connsiteY19" fmla="*/ 7000 h 10000"/>
                    <a:gd name="connsiteX20" fmla="*/ 7832 w 10000"/>
                    <a:gd name="connsiteY20" fmla="*/ 7250 h 10000"/>
                    <a:gd name="connsiteX21" fmla="*/ 7273 w 10000"/>
                    <a:gd name="connsiteY21" fmla="*/ 7750 h 10000"/>
                    <a:gd name="connsiteX22" fmla="*/ 6713 w 10000"/>
                    <a:gd name="connsiteY22" fmla="*/ 8000 h 10000"/>
                    <a:gd name="connsiteX23" fmla="*/ 6643 w 10000"/>
                    <a:gd name="connsiteY23" fmla="*/ 8250 h 10000"/>
                    <a:gd name="connsiteX24" fmla="*/ 6993 w 10000"/>
                    <a:gd name="connsiteY24" fmla="*/ 8375 h 10000"/>
                    <a:gd name="connsiteX25" fmla="*/ 7203 w 10000"/>
                    <a:gd name="connsiteY25" fmla="*/ 8750 h 10000"/>
                    <a:gd name="connsiteX26" fmla="*/ 7343 w 10000"/>
                    <a:gd name="connsiteY26" fmla="*/ 8875 h 10000"/>
                    <a:gd name="connsiteX27" fmla="*/ 7063 w 10000"/>
                    <a:gd name="connsiteY27" fmla="*/ 9625 h 10000"/>
                    <a:gd name="connsiteX28" fmla="*/ 6783 w 10000"/>
                    <a:gd name="connsiteY28" fmla="*/ 10000 h 10000"/>
                    <a:gd name="connsiteX29" fmla="*/ 6434 w 10000"/>
                    <a:gd name="connsiteY29" fmla="*/ 10000 h 10000"/>
                    <a:gd name="connsiteX30" fmla="*/ 6434 w 10000"/>
                    <a:gd name="connsiteY30" fmla="*/ 9500 h 10000"/>
                    <a:gd name="connsiteX31" fmla="*/ 6294 w 10000"/>
                    <a:gd name="connsiteY31" fmla="*/ 9125 h 10000"/>
                    <a:gd name="connsiteX32" fmla="*/ 5944 w 10000"/>
                    <a:gd name="connsiteY32" fmla="*/ 8750 h 10000"/>
                    <a:gd name="connsiteX33" fmla="*/ 6154 w 10000"/>
                    <a:gd name="connsiteY33" fmla="*/ 8500 h 10000"/>
                    <a:gd name="connsiteX34" fmla="*/ 6434 w 10000"/>
                    <a:gd name="connsiteY34" fmla="*/ 8250 h 10000"/>
                    <a:gd name="connsiteX35" fmla="*/ 6434 w 10000"/>
                    <a:gd name="connsiteY35" fmla="*/ 8000 h 10000"/>
                    <a:gd name="connsiteX36" fmla="*/ 5664 w 10000"/>
                    <a:gd name="connsiteY36" fmla="*/ 8000 h 10000"/>
                    <a:gd name="connsiteX37" fmla="*/ 5524 w 10000"/>
                    <a:gd name="connsiteY37" fmla="*/ 7250 h 10000"/>
                    <a:gd name="connsiteX38" fmla="*/ 5105 w 10000"/>
                    <a:gd name="connsiteY38" fmla="*/ 7250 h 10000"/>
                    <a:gd name="connsiteX39" fmla="*/ 4825 w 10000"/>
                    <a:gd name="connsiteY39" fmla="*/ 7375 h 10000"/>
                    <a:gd name="connsiteX40" fmla="*/ 4825 w 10000"/>
                    <a:gd name="connsiteY40" fmla="*/ 7875 h 10000"/>
                    <a:gd name="connsiteX41" fmla="*/ 4406 w 10000"/>
                    <a:gd name="connsiteY41" fmla="*/ 8375 h 10000"/>
                    <a:gd name="connsiteX42" fmla="*/ 4196 w 10000"/>
                    <a:gd name="connsiteY42" fmla="*/ 9125 h 10000"/>
                    <a:gd name="connsiteX43" fmla="*/ 3986 w 10000"/>
                    <a:gd name="connsiteY43" fmla="*/ 8750 h 10000"/>
                    <a:gd name="connsiteX44" fmla="*/ 3846 w 10000"/>
                    <a:gd name="connsiteY44" fmla="*/ 9000 h 10000"/>
                    <a:gd name="connsiteX45" fmla="*/ 3497 w 10000"/>
                    <a:gd name="connsiteY45" fmla="*/ 8875 h 10000"/>
                    <a:gd name="connsiteX46" fmla="*/ 3497 w 10000"/>
                    <a:gd name="connsiteY46" fmla="*/ 8750 h 10000"/>
                    <a:gd name="connsiteX47" fmla="*/ 3846 w 10000"/>
                    <a:gd name="connsiteY47" fmla="*/ 8000 h 10000"/>
                    <a:gd name="connsiteX48" fmla="*/ 3846 w 10000"/>
                    <a:gd name="connsiteY48" fmla="*/ 7500 h 10000"/>
                    <a:gd name="connsiteX49" fmla="*/ 4476 w 10000"/>
                    <a:gd name="connsiteY49" fmla="*/ 7625 h 10000"/>
                    <a:gd name="connsiteX50" fmla="*/ 4615 w 10000"/>
                    <a:gd name="connsiteY50" fmla="*/ 7250 h 10000"/>
                    <a:gd name="connsiteX51" fmla="*/ 4476 w 10000"/>
                    <a:gd name="connsiteY51" fmla="*/ 6750 h 10000"/>
                    <a:gd name="connsiteX52" fmla="*/ 4126 w 10000"/>
                    <a:gd name="connsiteY52" fmla="*/ 6375 h 10000"/>
                    <a:gd name="connsiteX53" fmla="*/ 3846 w 10000"/>
                    <a:gd name="connsiteY53" fmla="*/ 5375 h 10000"/>
                    <a:gd name="connsiteX54" fmla="*/ 3427 w 10000"/>
                    <a:gd name="connsiteY54" fmla="*/ 5125 h 10000"/>
                    <a:gd name="connsiteX55" fmla="*/ 3077 w 10000"/>
                    <a:gd name="connsiteY55" fmla="*/ 5000 h 10000"/>
                    <a:gd name="connsiteX56" fmla="*/ 2937 w 10000"/>
                    <a:gd name="connsiteY56" fmla="*/ 5000 h 10000"/>
                    <a:gd name="connsiteX57" fmla="*/ 2797 w 10000"/>
                    <a:gd name="connsiteY57" fmla="*/ 5250 h 10000"/>
                    <a:gd name="connsiteX58" fmla="*/ 2378 w 10000"/>
                    <a:gd name="connsiteY58" fmla="*/ 5250 h 10000"/>
                    <a:gd name="connsiteX59" fmla="*/ 2238 w 10000"/>
                    <a:gd name="connsiteY59" fmla="*/ 5750 h 10000"/>
                    <a:gd name="connsiteX60" fmla="*/ 1538 w 10000"/>
                    <a:gd name="connsiteY60" fmla="*/ 5750 h 10000"/>
                    <a:gd name="connsiteX61" fmla="*/ 1119 w 10000"/>
                    <a:gd name="connsiteY61" fmla="*/ 5375 h 10000"/>
                    <a:gd name="connsiteX62" fmla="*/ 350 w 10000"/>
                    <a:gd name="connsiteY62" fmla="*/ 5875 h 10000"/>
                    <a:gd name="connsiteX63" fmla="*/ 210 w 10000"/>
                    <a:gd name="connsiteY63" fmla="*/ 5375 h 10000"/>
                    <a:gd name="connsiteX64" fmla="*/ 0 w 10000"/>
                    <a:gd name="connsiteY64" fmla="*/ 5125 h 10000"/>
                    <a:gd name="connsiteX65" fmla="*/ 140 w 10000"/>
                    <a:gd name="connsiteY65" fmla="*/ 4750 h 10000"/>
                    <a:gd name="connsiteX66" fmla="*/ 280 w 10000"/>
                    <a:gd name="connsiteY66" fmla="*/ 4125 h 10000"/>
                    <a:gd name="connsiteX67" fmla="*/ 350 w 10000"/>
                    <a:gd name="connsiteY67" fmla="*/ 3625 h 10000"/>
                    <a:gd name="connsiteX68" fmla="*/ 629 w 10000"/>
                    <a:gd name="connsiteY68" fmla="*/ 2875 h 10000"/>
                    <a:gd name="connsiteX69" fmla="*/ 769 w 10000"/>
                    <a:gd name="connsiteY69" fmla="*/ 2625 h 10000"/>
                    <a:gd name="connsiteX70" fmla="*/ 1119 w 10000"/>
                    <a:gd name="connsiteY70" fmla="*/ 2250 h 10000"/>
                    <a:gd name="connsiteX71" fmla="*/ 979 w 10000"/>
                    <a:gd name="connsiteY71" fmla="*/ 1500 h 10000"/>
                    <a:gd name="connsiteX72" fmla="*/ 979 w 10000"/>
                    <a:gd name="connsiteY72" fmla="*/ 1000 h 10000"/>
                    <a:gd name="connsiteX73" fmla="*/ 1259 w 10000"/>
                    <a:gd name="connsiteY73" fmla="*/ 250 h 10000"/>
                    <a:gd name="connsiteX74" fmla="*/ 2937 w 10000"/>
                    <a:gd name="connsiteY74" fmla="*/ 875 h 10000"/>
                    <a:gd name="connsiteX75" fmla="*/ 3916 w 10000"/>
                    <a:gd name="connsiteY75" fmla="*/ 875 h 10000"/>
                    <a:gd name="connsiteX76" fmla="*/ 3986 w 10000"/>
                    <a:gd name="connsiteY76" fmla="*/ 1250 h 10000"/>
                    <a:gd name="connsiteX77" fmla="*/ 4685 w 10000"/>
                    <a:gd name="connsiteY77" fmla="*/ 1375 h 10000"/>
                    <a:gd name="connsiteX78" fmla="*/ 4825 w 10000"/>
                    <a:gd name="connsiteY78" fmla="*/ 250 h 10000"/>
                    <a:gd name="connsiteX79" fmla="*/ 5245 w 10000"/>
                    <a:gd name="connsiteY79" fmla="*/ 125 h 10000"/>
                    <a:gd name="connsiteX0" fmla="*/ 5245 w 10000"/>
                    <a:gd name="connsiteY0" fmla="*/ 125 h 10000"/>
                    <a:gd name="connsiteX1" fmla="*/ 5524 w 10000"/>
                    <a:gd name="connsiteY1" fmla="*/ 375 h 10000"/>
                    <a:gd name="connsiteX2" fmla="*/ 5734 w 10000"/>
                    <a:gd name="connsiteY2" fmla="*/ 250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25 h 10000"/>
                    <a:gd name="connsiteX7" fmla="*/ 6783 w 10000"/>
                    <a:gd name="connsiteY7" fmla="*/ 1375 h 10000"/>
                    <a:gd name="connsiteX8" fmla="*/ 7413 w 10000"/>
                    <a:gd name="connsiteY8" fmla="*/ 1625 h 10000"/>
                    <a:gd name="connsiteX9" fmla="*/ 7552 w 10000"/>
                    <a:gd name="connsiteY9" fmla="*/ 2500 h 10000"/>
                    <a:gd name="connsiteX10" fmla="*/ 8671 w 10000"/>
                    <a:gd name="connsiteY10" fmla="*/ 2625 h 10000"/>
                    <a:gd name="connsiteX11" fmla="*/ 8741 w 10000"/>
                    <a:gd name="connsiteY11" fmla="*/ 3000 h 10000"/>
                    <a:gd name="connsiteX12" fmla="*/ 9441 w 10000"/>
                    <a:gd name="connsiteY12" fmla="*/ 3000 h 10000"/>
                    <a:gd name="connsiteX13" fmla="*/ 10000 w 10000"/>
                    <a:gd name="connsiteY13" fmla="*/ 3625 h 10000"/>
                    <a:gd name="connsiteX14" fmla="*/ 10000 w 10000"/>
                    <a:gd name="connsiteY14" fmla="*/ 4875 h 10000"/>
                    <a:gd name="connsiteX15" fmla="*/ 9930 w 10000"/>
                    <a:gd name="connsiteY15" fmla="*/ 5625 h 10000"/>
                    <a:gd name="connsiteX16" fmla="*/ 9371 w 10000"/>
                    <a:gd name="connsiteY16" fmla="*/ 5875 h 10000"/>
                    <a:gd name="connsiteX17" fmla="*/ 9021 w 10000"/>
                    <a:gd name="connsiteY17" fmla="*/ 6125 h 10000"/>
                    <a:gd name="connsiteX18" fmla="*/ 8951 w 10000"/>
                    <a:gd name="connsiteY18" fmla="*/ 6625 h 10000"/>
                    <a:gd name="connsiteX19" fmla="*/ 8462 w 10000"/>
                    <a:gd name="connsiteY19" fmla="*/ 7000 h 10000"/>
                    <a:gd name="connsiteX20" fmla="*/ 7832 w 10000"/>
                    <a:gd name="connsiteY20" fmla="*/ 7250 h 10000"/>
                    <a:gd name="connsiteX21" fmla="*/ 7273 w 10000"/>
                    <a:gd name="connsiteY21" fmla="*/ 7750 h 10000"/>
                    <a:gd name="connsiteX22" fmla="*/ 6713 w 10000"/>
                    <a:gd name="connsiteY22" fmla="*/ 8000 h 10000"/>
                    <a:gd name="connsiteX23" fmla="*/ 6643 w 10000"/>
                    <a:gd name="connsiteY23" fmla="*/ 8250 h 10000"/>
                    <a:gd name="connsiteX24" fmla="*/ 6993 w 10000"/>
                    <a:gd name="connsiteY24" fmla="*/ 8375 h 10000"/>
                    <a:gd name="connsiteX25" fmla="*/ 7203 w 10000"/>
                    <a:gd name="connsiteY25" fmla="*/ 8750 h 10000"/>
                    <a:gd name="connsiteX26" fmla="*/ 7343 w 10000"/>
                    <a:gd name="connsiteY26" fmla="*/ 8875 h 10000"/>
                    <a:gd name="connsiteX27" fmla="*/ 6783 w 10000"/>
                    <a:gd name="connsiteY27" fmla="*/ 10000 h 10000"/>
                    <a:gd name="connsiteX28" fmla="*/ 6434 w 10000"/>
                    <a:gd name="connsiteY28" fmla="*/ 10000 h 10000"/>
                    <a:gd name="connsiteX29" fmla="*/ 6434 w 10000"/>
                    <a:gd name="connsiteY29" fmla="*/ 9500 h 10000"/>
                    <a:gd name="connsiteX30" fmla="*/ 6294 w 10000"/>
                    <a:gd name="connsiteY30" fmla="*/ 9125 h 10000"/>
                    <a:gd name="connsiteX31" fmla="*/ 5944 w 10000"/>
                    <a:gd name="connsiteY31" fmla="*/ 8750 h 10000"/>
                    <a:gd name="connsiteX32" fmla="*/ 6154 w 10000"/>
                    <a:gd name="connsiteY32" fmla="*/ 8500 h 10000"/>
                    <a:gd name="connsiteX33" fmla="*/ 6434 w 10000"/>
                    <a:gd name="connsiteY33" fmla="*/ 8250 h 10000"/>
                    <a:gd name="connsiteX34" fmla="*/ 6434 w 10000"/>
                    <a:gd name="connsiteY34" fmla="*/ 8000 h 10000"/>
                    <a:gd name="connsiteX35" fmla="*/ 5664 w 10000"/>
                    <a:gd name="connsiteY35" fmla="*/ 8000 h 10000"/>
                    <a:gd name="connsiteX36" fmla="*/ 5524 w 10000"/>
                    <a:gd name="connsiteY36" fmla="*/ 7250 h 10000"/>
                    <a:gd name="connsiteX37" fmla="*/ 5105 w 10000"/>
                    <a:gd name="connsiteY37" fmla="*/ 7250 h 10000"/>
                    <a:gd name="connsiteX38" fmla="*/ 4825 w 10000"/>
                    <a:gd name="connsiteY38" fmla="*/ 7375 h 10000"/>
                    <a:gd name="connsiteX39" fmla="*/ 4825 w 10000"/>
                    <a:gd name="connsiteY39" fmla="*/ 7875 h 10000"/>
                    <a:gd name="connsiteX40" fmla="*/ 4406 w 10000"/>
                    <a:gd name="connsiteY40" fmla="*/ 8375 h 10000"/>
                    <a:gd name="connsiteX41" fmla="*/ 4196 w 10000"/>
                    <a:gd name="connsiteY41" fmla="*/ 9125 h 10000"/>
                    <a:gd name="connsiteX42" fmla="*/ 3986 w 10000"/>
                    <a:gd name="connsiteY42" fmla="*/ 8750 h 10000"/>
                    <a:gd name="connsiteX43" fmla="*/ 3846 w 10000"/>
                    <a:gd name="connsiteY43" fmla="*/ 9000 h 10000"/>
                    <a:gd name="connsiteX44" fmla="*/ 3497 w 10000"/>
                    <a:gd name="connsiteY44" fmla="*/ 8875 h 10000"/>
                    <a:gd name="connsiteX45" fmla="*/ 3497 w 10000"/>
                    <a:gd name="connsiteY45" fmla="*/ 8750 h 10000"/>
                    <a:gd name="connsiteX46" fmla="*/ 3846 w 10000"/>
                    <a:gd name="connsiteY46" fmla="*/ 8000 h 10000"/>
                    <a:gd name="connsiteX47" fmla="*/ 3846 w 10000"/>
                    <a:gd name="connsiteY47" fmla="*/ 7500 h 10000"/>
                    <a:gd name="connsiteX48" fmla="*/ 4476 w 10000"/>
                    <a:gd name="connsiteY48" fmla="*/ 7625 h 10000"/>
                    <a:gd name="connsiteX49" fmla="*/ 4615 w 10000"/>
                    <a:gd name="connsiteY49" fmla="*/ 7250 h 10000"/>
                    <a:gd name="connsiteX50" fmla="*/ 4476 w 10000"/>
                    <a:gd name="connsiteY50" fmla="*/ 6750 h 10000"/>
                    <a:gd name="connsiteX51" fmla="*/ 4126 w 10000"/>
                    <a:gd name="connsiteY51" fmla="*/ 6375 h 10000"/>
                    <a:gd name="connsiteX52" fmla="*/ 3846 w 10000"/>
                    <a:gd name="connsiteY52" fmla="*/ 5375 h 10000"/>
                    <a:gd name="connsiteX53" fmla="*/ 3427 w 10000"/>
                    <a:gd name="connsiteY53" fmla="*/ 5125 h 10000"/>
                    <a:gd name="connsiteX54" fmla="*/ 3077 w 10000"/>
                    <a:gd name="connsiteY54" fmla="*/ 5000 h 10000"/>
                    <a:gd name="connsiteX55" fmla="*/ 2937 w 10000"/>
                    <a:gd name="connsiteY55" fmla="*/ 5000 h 10000"/>
                    <a:gd name="connsiteX56" fmla="*/ 2797 w 10000"/>
                    <a:gd name="connsiteY56" fmla="*/ 5250 h 10000"/>
                    <a:gd name="connsiteX57" fmla="*/ 2378 w 10000"/>
                    <a:gd name="connsiteY57" fmla="*/ 5250 h 10000"/>
                    <a:gd name="connsiteX58" fmla="*/ 2238 w 10000"/>
                    <a:gd name="connsiteY58" fmla="*/ 5750 h 10000"/>
                    <a:gd name="connsiteX59" fmla="*/ 1538 w 10000"/>
                    <a:gd name="connsiteY59" fmla="*/ 5750 h 10000"/>
                    <a:gd name="connsiteX60" fmla="*/ 1119 w 10000"/>
                    <a:gd name="connsiteY60" fmla="*/ 5375 h 10000"/>
                    <a:gd name="connsiteX61" fmla="*/ 350 w 10000"/>
                    <a:gd name="connsiteY61" fmla="*/ 5875 h 10000"/>
                    <a:gd name="connsiteX62" fmla="*/ 210 w 10000"/>
                    <a:gd name="connsiteY62" fmla="*/ 5375 h 10000"/>
                    <a:gd name="connsiteX63" fmla="*/ 0 w 10000"/>
                    <a:gd name="connsiteY63" fmla="*/ 5125 h 10000"/>
                    <a:gd name="connsiteX64" fmla="*/ 140 w 10000"/>
                    <a:gd name="connsiteY64" fmla="*/ 4750 h 10000"/>
                    <a:gd name="connsiteX65" fmla="*/ 280 w 10000"/>
                    <a:gd name="connsiteY65" fmla="*/ 4125 h 10000"/>
                    <a:gd name="connsiteX66" fmla="*/ 350 w 10000"/>
                    <a:gd name="connsiteY66" fmla="*/ 3625 h 10000"/>
                    <a:gd name="connsiteX67" fmla="*/ 629 w 10000"/>
                    <a:gd name="connsiteY67" fmla="*/ 2875 h 10000"/>
                    <a:gd name="connsiteX68" fmla="*/ 769 w 10000"/>
                    <a:gd name="connsiteY68" fmla="*/ 2625 h 10000"/>
                    <a:gd name="connsiteX69" fmla="*/ 1119 w 10000"/>
                    <a:gd name="connsiteY69" fmla="*/ 2250 h 10000"/>
                    <a:gd name="connsiteX70" fmla="*/ 979 w 10000"/>
                    <a:gd name="connsiteY70" fmla="*/ 1500 h 10000"/>
                    <a:gd name="connsiteX71" fmla="*/ 979 w 10000"/>
                    <a:gd name="connsiteY71" fmla="*/ 1000 h 10000"/>
                    <a:gd name="connsiteX72" fmla="*/ 1259 w 10000"/>
                    <a:gd name="connsiteY72" fmla="*/ 250 h 10000"/>
                    <a:gd name="connsiteX73" fmla="*/ 2937 w 10000"/>
                    <a:gd name="connsiteY73" fmla="*/ 875 h 10000"/>
                    <a:gd name="connsiteX74" fmla="*/ 3916 w 10000"/>
                    <a:gd name="connsiteY74" fmla="*/ 875 h 10000"/>
                    <a:gd name="connsiteX75" fmla="*/ 3986 w 10000"/>
                    <a:gd name="connsiteY75" fmla="*/ 1250 h 10000"/>
                    <a:gd name="connsiteX76" fmla="*/ 4685 w 10000"/>
                    <a:gd name="connsiteY76" fmla="*/ 1375 h 10000"/>
                    <a:gd name="connsiteX77" fmla="*/ 4825 w 10000"/>
                    <a:gd name="connsiteY77" fmla="*/ 250 h 10000"/>
                    <a:gd name="connsiteX78" fmla="*/ 5245 w 10000"/>
                    <a:gd name="connsiteY78" fmla="*/ 125 h 10000"/>
                    <a:gd name="connsiteX0" fmla="*/ 5245 w 10000"/>
                    <a:gd name="connsiteY0" fmla="*/ 125 h 10000"/>
                    <a:gd name="connsiteX1" fmla="*/ 5524 w 10000"/>
                    <a:gd name="connsiteY1" fmla="*/ 375 h 10000"/>
                    <a:gd name="connsiteX2" fmla="*/ 5734 w 10000"/>
                    <a:gd name="connsiteY2" fmla="*/ 250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25 h 10000"/>
                    <a:gd name="connsiteX7" fmla="*/ 6783 w 10000"/>
                    <a:gd name="connsiteY7" fmla="*/ 1375 h 10000"/>
                    <a:gd name="connsiteX8" fmla="*/ 7413 w 10000"/>
                    <a:gd name="connsiteY8" fmla="*/ 1625 h 10000"/>
                    <a:gd name="connsiteX9" fmla="*/ 7552 w 10000"/>
                    <a:gd name="connsiteY9" fmla="*/ 2500 h 10000"/>
                    <a:gd name="connsiteX10" fmla="*/ 8671 w 10000"/>
                    <a:gd name="connsiteY10" fmla="*/ 2625 h 10000"/>
                    <a:gd name="connsiteX11" fmla="*/ 8741 w 10000"/>
                    <a:gd name="connsiteY11" fmla="*/ 3000 h 10000"/>
                    <a:gd name="connsiteX12" fmla="*/ 9441 w 10000"/>
                    <a:gd name="connsiteY12" fmla="*/ 3000 h 10000"/>
                    <a:gd name="connsiteX13" fmla="*/ 10000 w 10000"/>
                    <a:gd name="connsiteY13" fmla="*/ 3625 h 10000"/>
                    <a:gd name="connsiteX14" fmla="*/ 10000 w 10000"/>
                    <a:gd name="connsiteY14" fmla="*/ 4875 h 10000"/>
                    <a:gd name="connsiteX15" fmla="*/ 9930 w 10000"/>
                    <a:gd name="connsiteY15" fmla="*/ 5625 h 10000"/>
                    <a:gd name="connsiteX16" fmla="*/ 9371 w 10000"/>
                    <a:gd name="connsiteY16" fmla="*/ 5875 h 10000"/>
                    <a:gd name="connsiteX17" fmla="*/ 9021 w 10000"/>
                    <a:gd name="connsiteY17" fmla="*/ 6125 h 10000"/>
                    <a:gd name="connsiteX18" fmla="*/ 8951 w 10000"/>
                    <a:gd name="connsiteY18" fmla="*/ 6625 h 10000"/>
                    <a:gd name="connsiteX19" fmla="*/ 8462 w 10000"/>
                    <a:gd name="connsiteY19" fmla="*/ 7000 h 10000"/>
                    <a:gd name="connsiteX20" fmla="*/ 7832 w 10000"/>
                    <a:gd name="connsiteY20" fmla="*/ 7250 h 10000"/>
                    <a:gd name="connsiteX21" fmla="*/ 7273 w 10000"/>
                    <a:gd name="connsiteY21" fmla="*/ 7750 h 10000"/>
                    <a:gd name="connsiteX22" fmla="*/ 6713 w 10000"/>
                    <a:gd name="connsiteY22" fmla="*/ 8000 h 10000"/>
                    <a:gd name="connsiteX23" fmla="*/ 6643 w 10000"/>
                    <a:gd name="connsiteY23" fmla="*/ 8250 h 10000"/>
                    <a:gd name="connsiteX24" fmla="*/ 6993 w 10000"/>
                    <a:gd name="connsiteY24" fmla="*/ 8375 h 10000"/>
                    <a:gd name="connsiteX25" fmla="*/ 7203 w 10000"/>
                    <a:gd name="connsiteY25" fmla="*/ 8750 h 10000"/>
                    <a:gd name="connsiteX26" fmla="*/ 7343 w 10000"/>
                    <a:gd name="connsiteY26" fmla="*/ 8875 h 10000"/>
                    <a:gd name="connsiteX27" fmla="*/ 6434 w 10000"/>
                    <a:gd name="connsiteY27" fmla="*/ 10000 h 10000"/>
                    <a:gd name="connsiteX28" fmla="*/ 6434 w 10000"/>
                    <a:gd name="connsiteY28" fmla="*/ 9500 h 10000"/>
                    <a:gd name="connsiteX29" fmla="*/ 6294 w 10000"/>
                    <a:gd name="connsiteY29" fmla="*/ 9125 h 10000"/>
                    <a:gd name="connsiteX30" fmla="*/ 5944 w 10000"/>
                    <a:gd name="connsiteY30" fmla="*/ 8750 h 10000"/>
                    <a:gd name="connsiteX31" fmla="*/ 6154 w 10000"/>
                    <a:gd name="connsiteY31" fmla="*/ 8500 h 10000"/>
                    <a:gd name="connsiteX32" fmla="*/ 6434 w 10000"/>
                    <a:gd name="connsiteY32" fmla="*/ 8250 h 10000"/>
                    <a:gd name="connsiteX33" fmla="*/ 6434 w 10000"/>
                    <a:gd name="connsiteY33" fmla="*/ 8000 h 10000"/>
                    <a:gd name="connsiteX34" fmla="*/ 5664 w 10000"/>
                    <a:gd name="connsiteY34" fmla="*/ 8000 h 10000"/>
                    <a:gd name="connsiteX35" fmla="*/ 5524 w 10000"/>
                    <a:gd name="connsiteY35" fmla="*/ 7250 h 10000"/>
                    <a:gd name="connsiteX36" fmla="*/ 5105 w 10000"/>
                    <a:gd name="connsiteY36" fmla="*/ 7250 h 10000"/>
                    <a:gd name="connsiteX37" fmla="*/ 4825 w 10000"/>
                    <a:gd name="connsiteY37" fmla="*/ 7375 h 10000"/>
                    <a:gd name="connsiteX38" fmla="*/ 4825 w 10000"/>
                    <a:gd name="connsiteY38" fmla="*/ 7875 h 10000"/>
                    <a:gd name="connsiteX39" fmla="*/ 4406 w 10000"/>
                    <a:gd name="connsiteY39" fmla="*/ 8375 h 10000"/>
                    <a:gd name="connsiteX40" fmla="*/ 4196 w 10000"/>
                    <a:gd name="connsiteY40" fmla="*/ 9125 h 10000"/>
                    <a:gd name="connsiteX41" fmla="*/ 3986 w 10000"/>
                    <a:gd name="connsiteY41" fmla="*/ 8750 h 10000"/>
                    <a:gd name="connsiteX42" fmla="*/ 3846 w 10000"/>
                    <a:gd name="connsiteY42" fmla="*/ 9000 h 10000"/>
                    <a:gd name="connsiteX43" fmla="*/ 3497 w 10000"/>
                    <a:gd name="connsiteY43" fmla="*/ 8875 h 10000"/>
                    <a:gd name="connsiteX44" fmla="*/ 3497 w 10000"/>
                    <a:gd name="connsiteY44" fmla="*/ 8750 h 10000"/>
                    <a:gd name="connsiteX45" fmla="*/ 3846 w 10000"/>
                    <a:gd name="connsiteY45" fmla="*/ 8000 h 10000"/>
                    <a:gd name="connsiteX46" fmla="*/ 3846 w 10000"/>
                    <a:gd name="connsiteY46" fmla="*/ 7500 h 10000"/>
                    <a:gd name="connsiteX47" fmla="*/ 4476 w 10000"/>
                    <a:gd name="connsiteY47" fmla="*/ 7625 h 10000"/>
                    <a:gd name="connsiteX48" fmla="*/ 4615 w 10000"/>
                    <a:gd name="connsiteY48" fmla="*/ 7250 h 10000"/>
                    <a:gd name="connsiteX49" fmla="*/ 4476 w 10000"/>
                    <a:gd name="connsiteY49" fmla="*/ 6750 h 10000"/>
                    <a:gd name="connsiteX50" fmla="*/ 4126 w 10000"/>
                    <a:gd name="connsiteY50" fmla="*/ 6375 h 10000"/>
                    <a:gd name="connsiteX51" fmla="*/ 3846 w 10000"/>
                    <a:gd name="connsiteY51" fmla="*/ 5375 h 10000"/>
                    <a:gd name="connsiteX52" fmla="*/ 3427 w 10000"/>
                    <a:gd name="connsiteY52" fmla="*/ 5125 h 10000"/>
                    <a:gd name="connsiteX53" fmla="*/ 3077 w 10000"/>
                    <a:gd name="connsiteY53" fmla="*/ 5000 h 10000"/>
                    <a:gd name="connsiteX54" fmla="*/ 2937 w 10000"/>
                    <a:gd name="connsiteY54" fmla="*/ 5000 h 10000"/>
                    <a:gd name="connsiteX55" fmla="*/ 2797 w 10000"/>
                    <a:gd name="connsiteY55" fmla="*/ 5250 h 10000"/>
                    <a:gd name="connsiteX56" fmla="*/ 2378 w 10000"/>
                    <a:gd name="connsiteY56" fmla="*/ 5250 h 10000"/>
                    <a:gd name="connsiteX57" fmla="*/ 2238 w 10000"/>
                    <a:gd name="connsiteY57" fmla="*/ 5750 h 10000"/>
                    <a:gd name="connsiteX58" fmla="*/ 1538 w 10000"/>
                    <a:gd name="connsiteY58" fmla="*/ 5750 h 10000"/>
                    <a:gd name="connsiteX59" fmla="*/ 1119 w 10000"/>
                    <a:gd name="connsiteY59" fmla="*/ 5375 h 10000"/>
                    <a:gd name="connsiteX60" fmla="*/ 350 w 10000"/>
                    <a:gd name="connsiteY60" fmla="*/ 5875 h 10000"/>
                    <a:gd name="connsiteX61" fmla="*/ 210 w 10000"/>
                    <a:gd name="connsiteY61" fmla="*/ 5375 h 10000"/>
                    <a:gd name="connsiteX62" fmla="*/ 0 w 10000"/>
                    <a:gd name="connsiteY62" fmla="*/ 5125 h 10000"/>
                    <a:gd name="connsiteX63" fmla="*/ 140 w 10000"/>
                    <a:gd name="connsiteY63" fmla="*/ 4750 h 10000"/>
                    <a:gd name="connsiteX64" fmla="*/ 280 w 10000"/>
                    <a:gd name="connsiteY64" fmla="*/ 4125 h 10000"/>
                    <a:gd name="connsiteX65" fmla="*/ 350 w 10000"/>
                    <a:gd name="connsiteY65" fmla="*/ 3625 h 10000"/>
                    <a:gd name="connsiteX66" fmla="*/ 629 w 10000"/>
                    <a:gd name="connsiteY66" fmla="*/ 2875 h 10000"/>
                    <a:gd name="connsiteX67" fmla="*/ 769 w 10000"/>
                    <a:gd name="connsiteY67" fmla="*/ 2625 h 10000"/>
                    <a:gd name="connsiteX68" fmla="*/ 1119 w 10000"/>
                    <a:gd name="connsiteY68" fmla="*/ 2250 h 10000"/>
                    <a:gd name="connsiteX69" fmla="*/ 979 w 10000"/>
                    <a:gd name="connsiteY69" fmla="*/ 1500 h 10000"/>
                    <a:gd name="connsiteX70" fmla="*/ 979 w 10000"/>
                    <a:gd name="connsiteY70" fmla="*/ 1000 h 10000"/>
                    <a:gd name="connsiteX71" fmla="*/ 1259 w 10000"/>
                    <a:gd name="connsiteY71" fmla="*/ 250 h 10000"/>
                    <a:gd name="connsiteX72" fmla="*/ 2937 w 10000"/>
                    <a:gd name="connsiteY72" fmla="*/ 875 h 10000"/>
                    <a:gd name="connsiteX73" fmla="*/ 3916 w 10000"/>
                    <a:gd name="connsiteY73" fmla="*/ 875 h 10000"/>
                    <a:gd name="connsiteX74" fmla="*/ 3986 w 10000"/>
                    <a:gd name="connsiteY74" fmla="*/ 1250 h 10000"/>
                    <a:gd name="connsiteX75" fmla="*/ 4685 w 10000"/>
                    <a:gd name="connsiteY75" fmla="*/ 1375 h 10000"/>
                    <a:gd name="connsiteX76" fmla="*/ 4825 w 10000"/>
                    <a:gd name="connsiteY76" fmla="*/ 250 h 10000"/>
                    <a:gd name="connsiteX77" fmla="*/ 5245 w 10000"/>
                    <a:gd name="connsiteY77" fmla="*/ 125 h 10000"/>
                    <a:gd name="connsiteX0" fmla="*/ 5245 w 10000"/>
                    <a:gd name="connsiteY0" fmla="*/ 125 h 9500"/>
                    <a:gd name="connsiteX1" fmla="*/ 5524 w 10000"/>
                    <a:gd name="connsiteY1" fmla="*/ 375 h 9500"/>
                    <a:gd name="connsiteX2" fmla="*/ 5734 w 10000"/>
                    <a:gd name="connsiteY2" fmla="*/ 250 h 9500"/>
                    <a:gd name="connsiteX3" fmla="*/ 5874 w 10000"/>
                    <a:gd name="connsiteY3" fmla="*/ 0 h 9500"/>
                    <a:gd name="connsiteX4" fmla="*/ 6154 w 10000"/>
                    <a:gd name="connsiteY4" fmla="*/ 0 h 9500"/>
                    <a:gd name="connsiteX5" fmla="*/ 6713 w 10000"/>
                    <a:gd name="connsiteY5" fmla="*/ 0 h 9500"/>
                    <a:gd name="connsiteX6" fmla="*/ 6853 w 10000"/>
                    <a:gd name="connsiteY6" fmla="*/ 625 h 9500"/>
                    <a:gd name="connsiteX7" fmla="*/ 6783 w 10000"/>
                    <a:gd name="connsiteY7" fmla="*/ 1375 h 9500"/>
                    <a:gd name="connsiteX8" fmla="*/ 7413 w 10000"/>
                    <a:gd name="connsiteY8" fmla="*/ 1625 h 9500"/>
                    <a:gd name="connsiteX9" fmla="*/ 7552 w 10000"/>
                    <a:gd name="connsiteY9" fmla="*/ 2500 h 9500"/>
                    <a:gd name="connsiteX10" fmla="*/ 8671 w 10000"/>
                    <a:gd name="connsiteY10" fmla="*/ 2625 h 9500"/>
                    <a:gd name="connsiteX11" fmla="*/ 8741 w 10000"/>
                    <a:gd name="connsiteY11" fmla="*/ 3000 h 9500"/>
                    <a:gd name="connsiteX12" fmla="*/ 9441 w 10000"/>
                    <a:gd name="connsiteY12" fmla="*/ 3000 h 9500"/>
                    <a:gd name="connsiteX13" fmla="*/ 10000 w 10000"/>
                    <a:gd name="connsiteY13" fmla="*/ 3625 h 9500"/>
                    <a:gd name="connsiteX14" fmla="*/ 10000 w 10000"/>
                    <a:gd name="connsiteY14" fmla="*/ 4875 h 9500"/>
                    <a:gd name="connsiteX15" fmla="*/ 9930 w 10000"/>
                    <a:gd name="connsiteY15" fmla="*/ 5625 h 9500"/>
                    <a:gd name="connsiteX16" fmla="*/ 9371 w 10000"/>
                    <a:gd name="connsiteY16" fmla="*/ 5875 h 9500"/>
                    <a:gd name="connsiteX17" fmla="*/ 9021 w 10000"/>
                    <a:gd name="connsiteY17" fmla="*/ 6125 h 9500"/>
                    <a:gd name="connsiteX18" fmla="*/ 8951 w 10000"/>
                    <a:gd name="connsiteY18" fmla="*/ 6625 h 9500"/>
                    <a:gd name="connsiteX19" fmla="*/ 8462 w 10000"/>
                    <a:gd name="connsiteY19" fmla="*/ 7000 h 9500"/>
                    <a:gd name="connsiteX20" fmla="*/ 7832 w 10000"/>
                    <a:gd name="connsiteY20" fmla="*/ 7250 h 9500"/>
                    <a:gd name="connsiteX21" fmla="*/ 7273 w 10000"/>
                    <a:gd name="connsiteY21" fmla="*/ 7750 h 9500"/>
                    <a:gd name="connsiteX22" fmla="*/ 6713 w 10000"/>
                    <a:gd name="connsiteY22" fmla="*/ 8000 h 9500"/>
                    <a:gd name="connsiteX23" fmla="*/ 6643 w 10000"/>
                    <a:gd name="connsiteY23" fmla="*/ 8250 h 9500"/>
                    <a:gd name="connsiteX24" fmla="*/ 6993 w 10000"/>
                    <a:gd name="connsiteY24" fmla="*/ 8375 h 9500"/>
                    <a:gd name="connsiteX25" fmla="*/ 7203 w 10000"/>
                    <a:gd name="connsiteY25" fmla="*/ 8750 h 9500"/>
                    <a:gd name="connsiteX26" fmla="*/ 7343 w 10000"/>
                    <a:gd name="connsiteY26" fmla="*/ 8875 h 9500"/>
                    <a:gd name="connsiteX27" fmla="*/ 6434 w 10000"/>
                    <a:gd name="connsiteY27" fmla="*/ 9500 h 9500"/>
                    <a:gd name="connsiteX28" fmla="*/ 6294 w 10000"/>
                    <a:gd name="connsiteY28" fmla="*/ 9125 h 9500"/>
                    <a:gd name="connsiteX29" fmla="*/ 5944 w 10000"/>
                    <a:gd name="connsiteY29" fmla="*/ 8750 h 9500"/>
                    <a:gd name="connsiteX30" fmla="*/ 6154 w 10000"/>
                    <a:gd name="connsiteY30" fmla="*/ 8500 h 9500"/>
                    <a:gd name="connsiteX31" fmla="*/ 6434 w 10000"/>
                    <a:gd name="connsiteY31" fmla="*/ 8250 h 9500"/>
                    <a:gd name="connsiteX32" fmla="*/ 6434 w 10000"/>
                    <a:gd name="connsiteY32" fmla="*/ 8000 h 9500"/>
                    <a:gd name="connsiteX33" fmla="*/ 5664 w 10000"/>
                    <a:gd name="connsiteY33" fmla="*/ 8000 h 9500"/>
                    <a:gd name="connsiteX34" fmla="*/ 5524 w 10000"/>
                    <a:gd name="connsiteY34" fmla="*/ 7250 h 9500"/>
                    <a:gd name="connsiteX35" fmla="*/ 5105 w 10000"/>
                    <a:gd name="connsiteY35" fmla="*/ 7250 h 9500"/>
                    <a:gd name="connsiteX36" fmla="*/ 4825 w 10000"/>
                    <a:gd name="connsiteY36" fmla="*/ 7375 h 9500"/>
                    <a:gd name="connsiteX37" fmla="*/ 4825 w 10000"/>
                    <a:gd name="connsiteY37" fmla="*/ 7875 h 9500"/>
                    <a:gd name="connsiteX38" fmla="*/ 4406 w 10000"/>
                    <a:gd name="connsiteY38" fmla="*/ 8375 h 9500"/>
                    <a:gd name="connsiteX39" fmla="*/ 4196 w 10000"/>
                    <a:gd name="connsiteY39" fmla="*/ 9125 h 9500"/>
                    <a:gd name="connsiteX40" fmla="*/ 3986 w 10000"/>
                    <a:gd name="connsiteY40" fmla="*/ 8750 h 9500"/>
                    <a:gd name="connsiteX41" fmla="*/ 3846 w 10000"/>
                    <a:gd name="connsiteY41" fmla="*/ 9000 h 9500"/>
                    <a:gd name="connsiteX42" fmla="*/ 3497 w 10000"/>
                    <a:gd name="connsiteY42" fmla="*/ 8875 h 9500"/>
                    <a:gd name="connsiteX43" fmla="*/ 3497 w 10000"/>
                    <a:gd name="connsiteY43" fmla="*/ 8750 h 9500"/>
                    <a:gd name="connsiteX44" fmla="*/ 3846 w 10000"/>
                    <a:gd name="connsiteY44" fmla="*/ 8000 h 9500"/>
                    <a:gd name="connsiteX45" fmla="*/ 3846 w 10000"/>
                    <a:gd name="connsiteY45" fmla="*/ 7500 h 9500"/>
                    <a:gd name="connsiteX46" fmla="*/ 4476 w 10000"/>
                    <a:gd name="connsiteY46" fmla="*/ 7625 h 9500"/>
                    <a:gd name="connsiteX47" fmla="*/ 4615 w 10000"/>
                    <a:gd name="connsiteY47" fmla="*/ 7250 h 9500"/>
                    <a:gd name="connsiteX48" fmla="*/ 4476 w 10000"/>
                    <a:gd name="connsiteY48" fmla="*/ 6750 h 9500"/>
                    <a:gd name="connsiteX49" fmla="*/ 4126 w 10000"/>
                    <a:gd name="connsiteY49" fmla="*/ 6375 h 9500"/>
                    <a:gd name="connsiteX50" fmla="*/ 3846 w 10000"/>
                    <a:gd name="connsiteY50" fmla="*/ 5375 h 9500"/>
                    <a:gd name="connsiteX51" fmla="*/ 3427 w 10000"/>
                    <a:gd name="connsiteY51" fmla="*/ 5125 h 9500"/>
                    <a:gd name="connsiteX52" fmla="*/ 3077 w 10000"/>
                    <a:gd name="connsiteY52" fmla="*/ 5000 h 9500"/>
                    <a:gd name="connsiteX53" fmla="*/ 2937 w 10000"/>
                    <a:gd name="connsiteY53" fmla="*/ 5000 h 9500"/>
                    <a:gd name="connsiteX54" fmla="*/ 2797 w 10000"/>
                    <a:gd name="connsiteY54" fmla="*/ 5250 h 9500"/>
                    <a:gd name="connsiteX55" fmla="*/ 2378 w 10000"/>
                    <a:gd name="connsiteY55" fmla="*/ 5250 h 9500"/>
                    <a:gd name="connsiteX56" fmla="*/ 2238 w 10000"/>
                    <a:gd name="connsiteY56" fmla="*/ 5750 h 9500"/>
                    <a:gd name="connsiteX57" fmla="*/ 1538 w 10000"/>
                    <a:gd name="connsiteY57" fmla="*/ 5750 h 9500"/>
                    <a:gd name="connsiteX58" fmla="*/ 1119 w 10000"/>
                    <a:gd name="connsiteY58" fmla="*/ 5375 h 9500"/>
                    <a:gd name="connsiteX59" fmla="*/ 350 w 10000"/>
                    <a:gd name="connsiteY59" fmla="*/ 5875 h 9500"/>
                    <a:gd name="connsiteX60" fmla="*/ 210 w 10000"/>
                    <a:gd name="connsiteY60" fmla="*/ 5375 h 9500"/>
                    <a:gd name="connsiteX61" fmla="*/ 0 w 10000"/>
                    <a:gd name="connsiteY61" fmla="*/ 5125 h 9500"/>
                    <a:gd name="connsiteX62" fmla="*/ 140 w 10000"/>
                    <a:gd name="connsiteY62" fmla="*/ 4750 h 9500"/>
                    <a:gd name="connsiteX63" fmla="*/ 280 w 10000"/>
                    <a:gd name="connsiteY63" fmla="*/ 4125 h 9500"/>
                    <a:gd name="connsiteX64" fmla="*/ 350 w 10000"/>
                    <a:gd name="connsiteY64" fmla="*/ 3625 h 9500"/>
                    <a:gd name="connsiteX65" fmla="*/ 629 w 10000"/>
                    <a:gd name="connsiteY65" fmla="*/ 2875 h 9500"/>
                    <a:gd name="connsiteX66" fmla="*/ 769 w 10000"/>
                    <a:gd name="connsiteY66" fmla="*/ 2625 h 9500"/>
                    <a:gd name="connsiteX67" fmla="*/ 1119 w 10000"/>
                    <a:gd name="connsiteY67" fmla="*/ 2250 h 9500"/>
                    <a:gd name="connsiteX68" fmla="*/ 979 w 10000"/>
                    <a:gd name="connsiteY68" fmla="*/ 1500 h 9500"/>
                    <a:gd name="connsiteX69" fmla="*/ 979 w 10000"/>
                    <a:gd name="connsiteY69" fmla="*/ 1000 h 9500"/>
                    <a:gd name="connsiteX70" fmla="*/ 1259 w 10000"/>
                    <a:gd name="connsiteY70" fmla="*/ 250 h 9500"/>
                    <a:gd name="connsiteX71" fmla="*/ 2937 w 10000"/>
                    <a:gd name="connsiteY71" fmla="*/ 875 h 9500"/>
                    <a:gd name="connsiteX72" fmla="*/ 3916 w 10000"/>
                    <a:gd name="connsiteY72" fmla="*/ 875 h 9500"/>
                    <a:gd name="connsiteX73" fmla="*/ 3986 w 10000"/>
                    <a:gd name="connsiteY73" fmla="*/ 1250 h 9500"/>
                    <a:gd name="connsiteX74" fmla="*/ 4685 w 10000"/>
                    <a:gd name="connsiteY74" fmla="*/ 1375 h 9500"/>
                    <a:gd name="connsiteX75" fmla="*/ 4825 w 10000"/>
                    <a:gd name="connsiteY75" fmla="*/ 250 h 9500"/>
                    <a:gd name="connsiteX76" fmla="*/ 5245 w 10000"/>
                    <a:gd name="connsiteY76" fmla="*/ 125 h 9500"/>
                    <a:gd name="connsiteX0" fmla="*/ 5245 w 10000"/>
                    <a:gd name="connsiteY0" fmla="*/ 132 h 9605"/>
                    <a:gd name="connsiteX1" fmla="*/ 5524 w 10000"/>
                    <a:gd name="connsiteY1" fmla="*/ 395 h 9605"/>
                    <a:gd name="connsiteX2" fmla="*/ 5734 w 10000"/>
                    <a:gd name="connsiteY2" fmla="*/ 263 h 9605"/>
                    <a:gd name="connsiteX3" fmla="*/ 5874 w 10000"/>
                    <a:gd name="connsiteY3" fmla="*/ 0 h 9605"/>
                    <a:gd name="connsiteX4" fmla="*/ 6154 w 10000"/>
                    <a:gd name="connsiteY4" fmla="*/ 0 h 9605"/>
                    <a:gd name="connsiteX5" fmla="*/ 6713 w 10000"/>
                    <a:gd name="connsiteY5" fmla="*/ 0 h 9605"/>
                    <a:gd name="connsiteX6" fmla="*/ 6853 w 10000"/>
                    <a:gd name="connsiteY6" fmla="*/ 658 h 9605"/>
                    <a:gd name="connsiteX7" fmla="*/ 6783 w 10000"/>
                    <a:gd name="connsiteY7" fmla="*/ 1447 h 9605"/>
                    <a:gd name="connsiteX8" fmla="*/ 7413 w 10000"/>
                    <a:gd name="connsiteY8" fmla="*/ 1711 h 9605"/>
                    <a:gd name="connsiteX9" fmla="*/ 7552 w 10000"/>
                    <a:gd name="connsiteY9" fmla="*/ 2632 h 9605"/>
                    <a:gd name="connsiteX10" fmla="*/ 8671 w 10000"/>
                    <a:gd name="connsiteY10" fmla="*/ 2763 h 9605"/>
                    <a:gd name="connsiteX11" fmla="*/ 8741 w 10000"/>
                    <a:gd name="connsiteY11" fmla="*/ 3158 h 9605"/>
                    <a:gd name="connsiteX12" fmla="*/ 9441 w 10000"/>
                    <a:gd name="connsiteY12" fmla="*/ 3158 h 9605"/>
                    <a:gd name="connsiteX13" fmla="*/ 10000 w 10000"/>
                    <a:gd name="connsiteY13" fmla="*/ 3816 h 9605"/>
                    <a:gd name="connsiteX14" fmla="*/ 10000 w 10000"/>
                    <a:gd name="connsiteY14" fmla="*/ 5132 h 9605"/>
                    <a:gd name="connsiteX15" fmla="*/ 9930 w 10000"/>
                    <a:gd name="connsiteY15" fmla="*/ 5921 h 9605"/>
                    <a:gd name="connsiteX16" fmla="*/ 9371 w 10000"/>
                    <a:gd name="connsiteY16" fmla="*/ 6184 h 9605"/>
                    <a:gd name="connsiteX17" fmla="*/ 9021 w 10000"/>
                    <a:gd name="connsiteY17" fmla="*/ 6447 h 9605"/>
                    <a:gd name="connsiteX18" fmla="*/ 8951 w 10000"/>
                    <a:gd name="connsiteY18" fmla="*/ 6974 h 9605"/>
                    <a:gd name="connsiteX19" fmla="*/ 8462 w 10000"/>
                    <a:gd name="connsiteY19" fmla="*/ 7368 h 9605"/>
                    <a:gd name="connsiteX20" fmla="*/ 7832 w 10000"/>
                    <a:gd name="connsiteY20" fmla="*/ 7632 h 9605"/>
                    <a:gd name="connsiteX21" fmla="*/ 7273 w 10000"/>
                    <a:gd name="connsiteY21" fmla="*/ 8158 h 9605"/>
                    <a:gd name="connsiteX22" fmla="*/ 6713 w 10000"/>
                    <a:gd name="connsiteY22" fmla="*/ 8421 h 9605"/>
                    <a:gd name="connsiteX23" fmla="*/ 6643 w 10000"/>
                    <a:gd name="connsiteY23" fmla="*/ 8684 h 9605"/>
                    <a:gd name="connsiteX24" fmla="*/ 6993 w 10000"/>
                    <a:gd name="connsiteY24" fmla="*/ 8816 h 9605"/>
                    <a:gd name="connsiteX25" fmla="*/ 7203 w 10000"/>
                    <a:gd name="connsiteY25" fmla="*/ 9211 h 9605"/>
                    <a:gd name="connsiteX26" fmla="*/ 7343 w 10000"/>
                    <a:gd name="connsiteY26" fmla="*/ 9342 h 9605"/>
                    <a:gd name="connsiteX27" fmla="*/ 6294 w 10000"/>
                    <a:gd name="connsiteY27" fmla="*/ 9605 h 9605"/>
                    <a:gd name="connsiteX28" fmla="*/ 5944 w 10000"/>
                    <a:gd name="connsiteY28" fmla="*/ 9211 h 9605"/>
                    <a:gd name="connsiteX29" fmla="*/ 6154 w 10000"/>
                    <a:gd name="connsiteY29" fmla="*/ 8947 h 9605"/>
                    <a:gd name="connsiteX30" fmla="*/ 6434 w 10000"/>
                    <a:gd name="connsiteY30" fmla="*/ 8684 h 9605"/>
                    <a:gd name="connsiteX31" fmla="*/ 6434 w 10000"/>
                    <a:gd name="connsiteY31" fmla="*/ 8421 h 9605"/>
                    <a:gd name="connsiteX32" fmla="*/ 5664 w 10000"/>
                    <a:gd name="connsiteY32" fmla="*/ 8421 h 9605"/>
                    <a:gd name="connsiteX33" fmla="*/ 5524 w 10000"/>
                    <a:gd name="connsiteY33" fmla="*/ 7632 h 9605"/>
                    <a:gd name="connsiteX34" fmla="*/ 5105 w 10000"/>
                    <a:gd name="connsiteY34" fmla="*/ 7632 h 9605"/>
                    <a:gd name="connsiteX35" fmla="*/ 4825 w 10000"/>
                    <a:gd name="connsiteY35" fmla="*/ 7763 h 9605"/>
                    <a:gd name="connsiteX36" fmla="*/ 4825 w 10000"/>
                    <a:gd name="connsiteY36" fmla="*/ 8289 h 9605"/>
                    <a:gd name="connsiteX37" fmla="*/ 4406 w 10000"/>
                    <a:gd name="connsiteY37" fmla="*/ 8816 h 9605"/>
                    <a:gd name="connsiteX38" fmla="*/ 4196 w 10000"/>
                    <a:gd name="connsiteY38" fmla="*/ 9605 h 9605"/>
                    <a:gd name="connsiteX39" fmla="*/ 3986 w 10000"/>
                    <a:gd name="connsiteY39" fmla="*/ 9211 h 9605"/>
                    <a:gd name="connsiteX40" fmla="*/ 3846 w 10000"/>
                    <a:gd name="connsiteY40" fmla="*/ 9474 h 9605"/>
                    <a:gd name="connsiteX41" fmla="*/ 3497 w 10000"/>
                    <a:gd name="connsiteY41" fmla="*/ 9342 h 9605"/>
                    <a:gd name="connsiteX42" fmla="*/ 3497 w 10000"/>
                    <a:gd name="connsiteY42" fmla="*/ 9211 h 9605"/>
                    <a:gd name="connsiteX43" fmla="*/ 3846 w 10000"/>
                    <a:gd name="connsiteY43" fmla="*/ 8421 h 9605"/>
                    <a:gd name="connsiteX44" fmla="*/ 3846 w 10000"/>
                    <a:gd name="connsiteY44" fmla="*/ 7895 h 9605"/>
                    <a:gd name="connsiteX45" fmla="*/ 4476 w 10000"/>
                    <a:gd name="connsiteY45" fmla="*/ 8026 h 9605"/>
                    <a:gd name="connsiteX46" fmla="*/ 4615 w 10000"/>
                    <a:gd name="connsiteY46" fmla="*/ 7632 h 9605"/>
                    <a:gd name="connsiteX47" fmla="*/ 4476 w 10000"/>
                    <a:gd name="connsiteY47" fmla="*/ 7105 h 9605"/>
                    <a:gd name="connsiteX48" fmla="*/ 4126 w 10000"/>
                    <a:gd name="connsiteY48" fmla="*/ 6711 h 9605"/>
                    <a:gd name="connsiteX49" fmla="*/ 3846 w 10000"/>
                    <a:gd name="connsiteY49" fmla="*/ 5658 h 9605"/>
                    <a:gd name="connsiteX50" fmla="*/ 3427 w 10000"/>
                    <a:gd name="connsiteY50" fmla="*/ 5395 h 9605"/>
                    <a:gd name="connsiteX51" fmla="*/ 3077 w 10000"/>
                    <a:gd name="connsiteY51" fmla="*/ 5263 h 9605"/>
                    <a:gd name="connsiteX52" fmla="*/ 2937 w 10000"/>
                    <a:gd name="connsiteY52" fmla="*/ 5263 h 9605"/>
                    <a:gd name="connsiteX53" fmla="*/ 2797 w 10000"/>
                    <a:gd name="connsiteY53" fmla="*/ 5526 h 9605"/>
                    <a:gd name="connsiteX54" fmla="*/ 2378 w 10000"/>
                    <a:gd name="connsiteY54" fmla="*/ 5526 h 9605"/>
                    <a:gd name="connsiteX55" fmla="*/ 2238 w 10000"/>
                    <a:gd name="connsiteY55" fmla="*/ 6053 h 9605"/>
                    <a:gd name="connsiteX56" fmla="*/ 1538 w 10000"/>
                    <a:gd name="connsiteY56" fmla="*/ 6053 h 9605"/>
                    <a:gd name="connsiteX57" fmla="*/ 1119 w 10000"/>
                    <a:gd name="connsiteY57" fmla="*/ 5658 h 9605"/>
                    <a:gd name="connsiteX58" fmla="*/ 350 w 10000"/>
                    <a:gd name="connsiteY58" fmla="*/ 6184 h 9605"/>
                    <a:gd name="connsiteX59" fmla="*/ 210 w 10000"/>
                    <a:gd name="connsiteY59" fmla="*/ 5658 h 9605"/>
                    <a:gd name="connsiteX60" fmla="*/ 0 w 10000"/>
                    <a:gd name="connsiteY60" fmla="*/ 5395 h 9605"/>
                    <a:gd name="connsiteX61" fmla="*/ 140 w 10000"/>
                    <a:gd name="connsiteY61" fmla="*/ 5000 h 9605"/>
                    <a:gd name="connsiteX62" fmla="*/ 280 w 10000"/>
                    <a:gd name="connsiteY62" fmla="*/ 4342 h 9605"/>
                    <a:gd name="connsiteX63" fmla="*/ 350 w 10000"/>
                    <a:gd name="connsiteY63" fmla="*/ 3816 h 9605"/>
                    <a:gd name="connsiteX64" fmla="*/ 629 w 10000"/>
                    <a:gd name="connsiteY64" fmla="*/ 3026 h 9605"/>
                    <a:gd name="connsiteX65" fmla="*/ 769 w 10000"/>
                    <a:gd name="connsiteY65" fmla="*/ 2763 h 9605"/>
                    <a:gd name="connsiteX66" fmla="*/ 1119 w 10000"/>
                    <a:gd name="connsiteY66" fmla="*/ 2368 h 9605"/>
                    <a:gd name="connsiteX67" fmla="*/ 979 w 10000"/>
                    <a:gd name="connsiteY67" fmla="*/ 1579 h 9605"/>
                    <a:gd name="connsiteX68" fmla="*/ 979 w 10000"/>
                    <a:gd name="connsiteY68" fmla="*/ 1053 h 9605"/>
                    <a:gd name="connsiteX69" fmla="*/ 1259 w 10000"/>
                    <a:gd name="connsiteY69" fmla="*/ 263 h 9605"/>
                    <a:gd name="connsiteX70" fmla="*/ 2937 w 10000"/>
                    <a:gd name="connsiteY70" fmla="*/ 921 h 9605"/>
                    <a:gd name="connsiteX71" fmla="*/ 3916 w 10000"/>
                    <a:gd name="connsiteY71" fmla="*/ 921 h 9605"/>
                    <a:gd name="connsiteX72" fmla="*/ 3986 w 10000"/>
                    <a:gd name="connsiteY72" fmla="*/ 1316 h 9605"/>
                    <a:gd name="connsiteX73" fmla="*/ 4685 w 10000"/>
                    <a:gd name="connsiteY73" fmla="*/ 1447 h 9605"/>
                    <a:gd name="connsiteX74" fmla="*/ 4825 w 10000"/>
                    <a:gd name="connsiteY74" fmla="*/ 263 h 9605"/>
                    <a:gd name="connsiteX75" fmla="*/ 5245 w 10000"/>
                    <a:gd name="connsiteY75" fmla="*/ 132 h 9605"/>
                    <a:gd name="connsiteX0" fmla="*/ 5245 w 10000"/>
                    <a:gd name="connsiteY0" fmla="*/ 137 h 10000"/>
                    <a:gd name="connsiteX1" fmla="*/ 5524 w 10000"/>
                    <a:gd name="connsiteY1" fmla="*/ 411 h 10000"/>
                    <a:gd name="connsiteX2" fmla="*/ 5734 w 10000"/>
                    <a:gd name="connsiteY2" fmla="*/ 274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85 h 10000"/>
                    <a:gd name="connsiteX7" fmla="*/ 6783 w 10000"/>
                    <a:gd name="connsiteY7" fmla="*/ 1507 h 10000"/>
                    <a:gd name="connsiteX8" fmla="*/ 7413 w 10000"/>
                    <a:gd name="connsiteY8" fmla="*/ 1781 h 10000"/>
                    <a:gd name="connsiteX9" fmla="*/ 7552 w 10000"/>
                    <a:gd name="connsiteY9" fmla="*/ 2740 h 10000"/>
                    <a:gd name="connsiteX10" fmla="*/ 8671 w 10000"/>
                    <a:gd name="connsiteY10" fmla="*/ 2877 h 10000"/>
                    <a:gd name="connsiteX11" fmla="*/ 8741 w 10000"/>
                    <a:gd name="connsiteY11" fmla="*/ 3288 h 10000"/>
                    <a:gd name="connsiteX12" fmla="*/ 9441 w 10000"/>
                    <a:gd name="connsiteY12" fmla="*/ 3288 h 10000"/>
                    <a:gd name="connsiteX13" fmla="*/ 10000 w 10000"/>
                    <a:gd name="connsiteY13" fmla="*/ 3973 h 10000"/>
                    <a:gd name="connsiteX14" fmla="*/ 10000 w 10000"/>
                    <a:gd name="connsiteY14" fmla="*/ 5343 h 10000"/>
                    <a:gd name="connsiteX15" fmla="*/ 9930 w 10000"/>
                    <a:gd name="connsiteY15" fmla="*/ 6164 h 10000"/>
                    <a:gd name="connsiteX16" fmla="*/ 9371 w 10000"/>
                    <a:gd name="connsiteY16" fmla="*/ 6438 h 10000"/>
                    <a:gd name="connsiteX17" fmla="*/ 9021 w 10000"/>
                    <a:gd name="connsiteY17" fmla="*/ 6712 h 10000"/>
                    <a:gd name="connsiteX18" fmla="*/ 8951 w 10000"/>
                    <a:gd name="connsiteY18" fmla="*/ 7261 h 10000"/>
                    <a:gd name="connsiteX19" fmla="*/ 8462 w 10000"/>
                    <a:gd name="connsiteY19" fmla="*/ 7671 h 10000"/>
                    <a:gd name="connsiteX20" fmla="*/ 7832 w 10000"/>
                    <a:gd name="connsiteY20" fmla="*/ 7946 h 10000"/>
                    <a:gd name="connsiteX21" fmla="*/ 7273 w 10000"/>
                    <a:gd name="connsiteY21" fmla="*/ 8493 h 10000"/>
                    <a:gd name="connsiteX22" fmla="*/ 6713 w 10000"/>
                    <a:gd name="connsiteY22" fmla="*/ 8767 h 10000"/>
                    <a:gd name="connsiteX23" fmla="*/ 6643 w 10000"/>
                    <a:gd name="connsiteY23" fmla="*/ 9041 h 10000"/>
                    <a:gd name="connsiteX24" fmla="*/ 6993 w 10000"/>
                    <a:gd name="connsiteY24" fmla="*/ 9179 h 10000"/>
                    <a:gd name="connsiteX25" fmla="*/ 7203 w 10000"/>
                    <a:gd name="connsiteY25" fmla="*/ 9590 h 10000"/>
                    <a:gd name="connsiteX26" fmla="*/ 7343 w 10000"/>
                    <a:gd name="connsiteY26" fmla="*/ 9726 h 10000"/>
                    <a:gd name="connsiteX27" fmla="*/ 5944 w 10000"/>
                    <a:gd name="connsiteY27" fmla="*/ 9590 h 10000"/>
                    <a:gd name="connsiteX28" fmla="*/ 6154 w 10000"/>
                    <a:gd name="connsiteY28" fmla="*/ 9315 h 10000"/>
                    <a:gd name="connsiteX29" fmla="*/ 6434 w 10000"/>
                    <a:gd name="connsiteY29" fmla="*/ 9041 h 10000"/>
                    <a:gd name="connsiteX30" fmla="*/ 6434 w 10000"/>
                    <a:gd name="connsiteY30" fmla="*/ 8767 h 10000"/>
                    <a:gd name="connsiteX31" fmla="*/ 5664 w 10000"/>
                    <a:gd name="connsiteY31" fmla="*/ 8767 h 10000"/>
                    <a:gd name="connsiteX32" fmla="*/ 5524 w 10000"/>
                    <a:gd name="connsiteY32" fmla="*/ 7946 h 10000"/>
                    <a:gd name="connsiteX33" fmla="*/ 5105 w 10000"/>
                    <a:gd name="connsiteY33" fmla="*/ 7946 h 10000"/>
                    <a:gd name="connsiteX34" fmla="*/ 4825 w 10000"/>
                    <a:gd name="connsiteY34" fmla="*/ 8082 h 10000"/>
                    <a:gd name="connsiteX35" fmla="*/ 4825 w 10000"/>
                    <a:gd name="connsiteY35" fmla="*/ 8630 h 10000"/>
                    <a:gd name="connsiteX36" fmla="*/ 4406 w 10000"/>
                    <a:gd name="connsiteY36" fmla="*/ 9179 h 10000"/>
                    <a:gd name="connsiteX37" fmla="*/ 4196 w 10000"/>
                    <a:gd name="connsiteY37" fmla="*/ 10000 h 10000"/>
                    <a:gd name="connsiteX38" fmla="*/ 3986 w 10000"/>
                    <a:gd name="connsiteY38" fmla="*/ 9590 h 10000"/>
                    <a:gd name="connsiteX39" fmla="*/ 3846 w 10000"/>
                    <a:gd name="connsiteY39" fmla="*/ 9864 h 10000"/>
                    <a:gd name="connsiteX40" fmla="*/ 3497 w 10000"/>
                    <a:gd name="connsiteY40" fmla="*/ 9726 h 10000"/>
                    <a:gd name="connsiteX41" fmla="*/ 3497 w 10000"/>
                    <a:gd name="connsiteY41" fmla="*/ 9590 h 10000"/>
                    <a:gd name="connsiteX42" fmla="*/ 3846 w 10000"/>
                    <a:gd name="connsiteY42" fmla="*/ 8767 h 10000"/>
                    <a:gd name="connsiteX43" fmla="*/ 3846 w 10000"/>
                    <a:gd name="connsiteY43" fmla="*/ 8220 h 10000"/>
                    <a:gd name="connsiteX44" fmla="*/ 4476 w 10000"/>
                    <a:gd name="connsiteY44" fmla="*/ 8356 h 10000"/>
                    <a:gd name="connsiteX45" fmla="*/ 4615 w 10000"/>
                    <a:gd name="connsiteY45" fmla="*/ 7946 h 10000"/>
                    <a:gd name="connsiteX46" fmla="*/ 4476 w 10000"/>
                    <a:gd name="connsiteY46" fmla="*/ 7397 h 10000"/>
                    <a:gd name="connsiteX47" fmla="*/ 4126 w 10000"/>
                    <a:gd name="connsiteY47" fmla="*/ 6987 h 10000"/>
                    <a:gd name="connsiteX48" fmla="*/ 3846 w 10000"/>
                    <a:gd name="connsiteY48" fmla="*/ 5891 h 10000"/>
                    <a:gd name="connsiteX49" fmla="*/ 3427 w 10000"/>
                    <a:gd name="connsiteY49" fmla="*/ 5617 h 10000"/>
                    <a:gd name="connsiteX50" fmla="*/ 3077 w 10000"/>
                    <a:gd name="connsiteY50" fmla="*/ 5479 h 10000"/>
                    <a:gd name="connsiteX51" fmla="*/ 2937 w 10000"/>
                    <a:gd name="connsiteY51" fmla="*/ 5479 h 10000"/>
                    <a:gd name="connsiteX52" fmla="*/ 2797 w 10000"/>
                    <a:gd name="connsiteY52" fmla="*/ 5753 h 10000"/>
                    <a:gd name="connsiteX53" fmla="*/ 2378 w 10000"/>
                    <a:gd name="connsiteY53" fmla="*/ 5753 h 10000"/>
                    <a:gd name="connsiteX54" fmla="*/ 2238 w 10000"/>
                    <a:gd name="connsiteY54" fmla="*/ 6302 h 10000"/>
                    <a:gd name="connsiteX55" fmla="*/ 1538 w 10000"/>
                    <a:gd name="connsiteY55" fmla="*/ 6302 h 10000"/>
                    <a:gd name="connsiteX56" fmla="*/ 1119 w 10000"/>
                    <a:gd name="connsiteY56" fmla="*/ 5891 h 10000"/>
                    <a:gd name="connsiteX57" fmla="*/ 350 w 10000"/>
                    <a:gd name="connsiteY57" fmla="*/ 6438 h 10000"/>
                    <a:gd name="connsiteX58" fmla="*/ 210 w 10000"/>
                    <a:gd name="connsiteY58" fmla="*/ 5891 h 10000"/>
                    <a:gd name="connsiteX59" fmla="*/ 0 w 10000"/>
                    <a:gd name="connsiteY59" fmla="*/ 5617 h 10000"/>
                    <a:gd name="connsiteX60" fmla="*/ 140 w 10000"/>
                    <a:gd name="connsiteY60" fmla="*/ 5206 h 10000"/>
                    <a:gd name="connsiteX61" fmla="*/ 280 w 10000"/>
                    <a:gd name="connsiteY61" fmla="*/ 4521 h 10000"/>
                    <a:gd name="connsiteX62" fmla="*/ 350 w 10000"/>
                    <a:gd name="connsiteY62" fmla="*/ 3973 h 10000"/>
                    <a:gd name="connsiteX63" fmla="*/ 629 w 10000"/>
                    <a:gd name="connsiteY63" fmla="*/ 3150 h 10000"/>
                    <a:gd name="connsiteX64" fmla="*/ 769 w 10000"/>
                    <a:gd name="connsiteY64" fmla="*/ 2877 h 10000"/>
                    <a:gd name="connsiteX65" fmla="*/ 1119 w 10000"/>
                    <a:gd name="connsiteY65" fmla="*/ 2465 h 10000"/>
                    <a:gd name="connsiteX66" fmla="*/ 979 w 10000"/>
                    <a:gd name="connsiteY66" fmla="*/ 1644 h 10000"/>
                    <a:gd name="connsiteX67" fmla="*/ 979 w 10000"/>
                    <a:gd name="connsiteY67" fmla="*/ 1096 h 10000"/>
                    <a:gd name="connsiteX68" fmla="*/ 1259 w 10000"/>
                    <a:gd name="connsiteY68" fmla="*/ 274 h 10000"/>
                    <a:gd name="connsiteX69" fmla="*/ 2937 w 10000"/>
                    <a:gd name="connsiteY69" fmla="*/ 959 h 10000"/>
                    <a:gd name="connsiteX70" fmla="*/ 3916 w 10000"/>
                    <a:gd name="connsiteY70" fmla="*/ 959 h 10000"/>
                    <a:gd name="connsiteX71" fmla="*/ 3986 w 10000"/>
                    <a:gd name="connsiteY71" fmla="*/ 1370 h 10000"/>
                    <a:gd name="connsiteX72" fmla="*/ 4685 w 10000"/>
                    <a:gd name="connsiteY72" fmla="*/ 1507 h 10000"/>
                    <a:gd name="connsiteX73" fmla="*/ 4825 w 10000"/>
                    <a:gd name="connsiteY73" fmla="*/ 274 h 10000"/>
                    <a:gd name="connsiteX74" fmla="*/ 5245 w 10000"/>
                    <a:gd name="connsiteY74" fmla="*/ 137 h 10000"/>
                    <a:gd name="connsiteX0" fmla="*/ 5245 w 10000"/>
                    <a:gd name="connsiteY0" fmla="*/ 137 h 10000"/>
                    <a:gd name="connsiteX1" fmla="*/ 5524 w 10000"/>
                    <a:gd name="connsiteY1" fmla="*/ 411 h 10000"/>
                    <a:gd name="connsiteX2" fmla="*/ 5734 w 10000"/>
                    <a:gd name="connsiteY2" fmla="*/ 274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85 h 10000"/>
                    <a:gd name="connsiteX7" fmla="*/ 6783 w 10000"/>
                    <a:gd name="connsiteY7" fmla="*/ 1507 h 10000"/>
                    <a:gd name="connsiteX8" fmla="*/ 7413 w 10000"/>
                    <a:gd name="connsiteY8" fmla="*/ 1781 h 10000"/>
                    <a:gd name="connsiteX9" fmla="*/ 7552 w 10000"/>
                    <a:gd name="connsiteY9" fmla="*/ 2740 h 10000"/>
                    <a:gd name="connsiteX10" fmla="*/ 8671 w 10000"/>
                    <a:gd name="connsiteY10" fmla="*/ 2877 h 10000"/>
                    <a:gd name="connsiteX11" fmla="*/ 8741 w 10000"/>
                    <a:gd name="connsiteY11" fmla="*/ 3288 h 10000"/>
                    <a:gd name="connsiteX12" fmla="*/ 9441 w 10000"/>
                    <a:gd name="connsiteY12" fmla="*/ 3288 h 10000"/>
                    <a:gd name="connsiteX13" fmla="*/ 10000 w 10000"/>
                    <a:gd name="connsiteY13" fmla="*/ 3973 h 10000"/>
                    <a:gd name="connsiteX14" fmla="*/ 10000 w 10000"/>
                    <a:gd name="connsiteY14" fmla="*/ 5343 h 10000"/>
                    <a:gd name="connsiteX15" fmla="*/ 9930 w 10000"/>
                    <a:gd name="connsiteY15" fmla="*/ 6164 h 10000"/>
                    <a:gd name="connsiteX16" fmla="*/ 9371 w 10000"/>
                    <a:gd name="connsiteY16" fmla="*/ 6438 h 10000"/>
                    <a:gd name="connsiteX17" fmla="*/ 9021 w 10000"/>
                    <a:gd name="connsiteY17" fmla="*/ 6712 h 10000"/>
                    <a:gd name="connsiteX18" fmla="*/ 8951 w 10000"/>
                    <a:gd name="connsiteY18" fmla="*/ 7261 h 10000"/>
                    <a:gd name="connsiteX19" fmla="*/ 8462 w 10000"/>
                    <a:gd name="connsiteY19" fmla="*/ 7671 h 10000"/>
                    <a:gd name="connsiteX20" fmla="*/ 7832 w 10000"/>
                    <a:gd name="connsiteY20" fmla="*/ 7946 h 10000"/>
                    <a:gd name="connsiteX21" fmla="*/ 7273 w 10000"/>
                    <a:gd name="connsiteY21" fmla="*/ 8493 h 10000"/>
                    <a:gd name="connsiteX22" fmla="*/ 6713 w 10000"/>
                    <a:gd name="connsiteY22" fmla="*/ 8767 h 10000"/>
                    <a:gd name="connsiteX23" fmla="*/ 6643 w 10000"/>
                    <a:gd name="connsiteY23" fmla="*/ 9041 h 10000"/>
                    <a:gd name="connsiteX24" fmla="*/ 6993 w 10000"/>
                    <a:gd name="connsiteY24" fmla="*/ 9179 h 10000"/>
                    <a:gd name="connsiteX25" fmla="*/ 7203 w 10000"/>
                    <a:gd name="connsiteY25" fmla="*/ 9590 h 10000"/>
                    <a:gd name="connsiteX26" fmla="*/ 7343 w 10000"/>
                    <a:gd name="connsiteY26" fmla="*/ 9726 h 10000"/>
                    <a:gd name="connsiteX27" fmla="*/ 6154 w 10000"/>
                    <a:gd name="connsiteY27" fmla="*/ 9315 h 10000"/>
                    <a:gd name="connsiteX28" fmla="*/ 6434 w 10000"/>
                    <a:gd name="connsiteY28" fmla="*/ 9041 h 10000"/>
                    <a:gd name="connsiteX29" fmla="*/ 6434 w 10000"/>
                    <a:gd name="connsiteY29" fmla="*/ 8767 h 10000"/>
                    <a:gd name="connsiteX30" fmla="*/ 5664 w 10000"/>
                    <a:gd name="connsiteY30" fmla="*/ 8767 h 10000"/>
                    <a:gd name="connsiteX31" fmla="*/ 5524 w 10000"/>
                    <a:gd name="connsiteY31" fmla="*/ 7946 h 10000"/>
                    <a:gd name="connsiteX32" fmla="*/ 5105 w 10000"/>
                    <a:gd name="connsiteY32" fmla="*/ 7946 h 10000"/>
                    <a:gd name="connsiteX33" fmla="*/ 4825 w 10000"/>
                    <a:gd name="connsiteY33" fmla="*/ 8082 h 10000"/>
                    <a:gd name="connsiteX34" fmla="*/ 4825 w 10000"/>
                    <a:gd name="connsiteY34" fmla="*/ 8630 h 10000"/>
                    <a:gd name="connsiteX35" fmla="*/ 4406 w 10000"/>
                    <a:gd name="connsiteY35" fmla="*/ 9179 h 10000"/>
                    <a:gd name="connsiteX36" fmla="*/ 4196 w 10000"/>
                    <a:gd name="connsiteY36" fmla="*/ 10000 h 10000"/>
                    <a:gd name="connsiteX37" fmla="*/ 3986 w 10000"/>
                    <a:gd name="connsiteY37" fmla="*/ 9590 h 10000"/>
                    <a:gd name="connsiteX38" fmla="*/ 3846 w 10000"/>
                    <a:gd name="connsiteY38" fmla="*/ 9864 h 10000"/>
                    <a:gd name="connsiteX39" fmla="*/ 3497 w 10000"/>
                    <a:gd name="connsiteY39" fmla="*/ 9726 h 10000"/>
                    <a:gd name="connsiteX40" fmla="*/ 3497 w 10000"/>
                    <a:gd name="connsiteY40" fmla="*/ 9590 h 10000"/>
                    <a:gd name="connsiteX41" fmla="*/ 3846 w 10000"/>
                    <a:gd name="connsiteY41" fmla="*/ 8767 h 10000"/>
                    <a:gd name="connsiteX42" fmla="*/ 3846 w 10000"/>
                    <a:gd name="connsiteY42" fmla="*/ 8220 h 10000"/>
                    <a:gd name="connsiteX43" fmla="*/ 4476 w 10000"/>
                    <a:gd name="connsiteY43" fmla="*/ 8356 h 10000"/>
                    <a:gd name="connsiteX44" fmla="*/ 4615 w 10000"/>
                    <a:gd name="connsiteY44" fmla="*/ 7946 h 10000"/>
                    <a:gd name="connsiteX45" fmla="*/ 4476 w 10000"/>
                    <a:gd name="connsiteY45" fmla="*/ 7397 h 10000"/>
                    <a:gd name="connsiteX46" fmla="*/ 4126 w 10000"/>
                    <a:gd name="connsiteY46" fmla="*/ 6987 h 10000"/>
                    <a:gd name="connsiteX47" fmla="*/ 3846 w 10000"/>
                    <a:gd name="connsiteY47" fmla="*/ 5891 h 10000"/>
                    <a:gd name="connsiteX48" fmla="*/ 3427 w 10000"/>
                    <a:gd name="connsiteY48" fmla="*/ 5617 h 10000"/>
                    <a:gd name="connsiteX49" fmla="*/ 3077 w 10000"/>
                    <a:gd name="connsiteY49" fmla="*/ 5479 h 10000"/>
                    <a:gd name="connsiteX50" fmla="*/ 2937 w 10000"/>
                    <a:gd name="connsiteY50" fmla="*/ 5479 h 10000"/>
                    <a:gd name="connsiteX51" fmla="*/ 2797 w 10000"/>
                    <a:gd name="connsiteY51" fmla="*/ 5753 h 10000"/>
                    <a:gd name="connsiteX52" fmla="*/ 2378 w 10000"/>
                    <a:gd name="connsiteY52" fmla="*/ 5753 h 10000"/>
                    <a:gd name="connsiteX53" fmla="*/ 2238 w 10000"/>
                    <a:gd name="connsiteY53" fmla="*/ 6302 h 10000"/>
                    <a:gd name="connsiteX54" fmla="*/ 1538 w 10000"/>
                    <a:gd name="connsiteY54" fmla="*/ 6302 h 10000"/>
                    <a:gd name="connsiteX55" fmla="*/ 1119 w 10000"/>
                    <a:gd name="connsiteY55" fmla="*/ 5891 h 10000"/>
                    <a:gd name="connsiteX56" fmla="*/ 350 w 10000"/>
                    <a:gd name="connsiteY56" fmla="*/ 6438 h 10000"/>
                    <a:gd name="connsiteX57" fmla="*/ 210 w 10000"/>
                    <a:gd name="connsiteY57" fmla="*/ 5891 h 10000"/>
                    <a:gd name="connsiteX58" fmla="*/ 0 w 10000"/>
                    <a:gd name="connsiteY58" fmla="*/ 5617 h 10000"/>
                    <a:gd name="connsiteX59" fmla="*/ 140 w 10000"/>
                    <a:gd name="connsiteY59" fmla="*/ 5206 h 10000"/>
                    <a:gd name="connsiteX60" fmla="*/ 280 w 10000"/>
                    <a:gd name="connsiteY60" fmla="*/ 4521 h 10000"/>
                    <a:gd name="connsiteX61" fmla="*/ 350 w 10000"/>
                    <a:gd name="connsiteY61" fmla="*/ 3973 h 10000"/>
                    <a:gd name="connsiteX62" fmla="*/ 629 w 10000"/>
                    <a:gd name="connsiteY62" fmla="*/ 3150 h 10000"/>
                    <a:gd name="connsiteX63" fmla="*/ 769 w 10000"/>
                    <a:gd name="connsiteY63" fmla="*/ 2877 h 10000"/>
                    <a:gd name="connsiteX64" fmla="*/ 1119 w 10000"/>
                    <a:gd name="connsiteY64" fmla="*/ 2465 h 10000"/>
                    <a:gd name="connsiteX65" fmla="*/ 979 w 10000"/>
                    <a:gd name="connsiteY65" fmla="*/ 1644 h 10000"/>
                    <a:gd name="connsiteX66" fmla="*/ 979 w 10000"/>
                    <a:gd name="connsiteY66" fmla="*/ 1096 h 10000"/>
                    <a:gd name="connsiteX67" fmla="*/ 1259 w 10000"/>
                    <a:gd name="connsiteY67" fmla="*/ 274 h 10000"/>
                    <a:gd name="connsiteX68" fmla="*/ 2937 w 10000"/>
                    <a:gd name="connsiteY68" fmla="*/ 959 h 10000"/>
                    <a:gd name="connsiteX69" fmla="*/ 3916 w 10000"/>
                    <a:gd name="connsiteY69" fmla="*/ 959 h 10000"/>
                    <a:gd name="connsiteX70" fmla="*/ 3986 w 10000"/>
                    <a:gd name="connsiteY70" fmla="*/ 1370 h 10000"/>
                    <a:gd name="connsiteX71" fmla="*/ 4685 w 10000"/>
                    <a:gd name="connsiteY71" fmla="*/ 1507 h 10000"/>
                    <a:gd name="connsiteX72" fmla="*/ 4825 w 10000"/>
                    <a:gd name="connsiteY72" fmla="*/ 274 h 10000"/>
                    <a:gd name="connsiteX73" fmla="*/ 5245 w 10000"/>
                    <a:gd name="connsiteY73" fmla="*/ 137 h 10000"/>
                    <a:gd name="connsiteX0" fmla="*/ 5245 w 10000"/>
                    <a:gd name="connsiteY0" fmla="*/ 137 h 10000"/>
                    <a:gd name="connsiteX1" fmla="*/ 5524 w 10000"/>
                    <a:gd name="connsiteY1" fmla="*/ 411 h 10000"/>
                    <a:gd name="connsiteX2" fmla="*/ 5734 w 10000"/>
                    <a:gd name="connsiteY2" fmla="*/ 274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85 h 10000"/>
                    <a:gd name="connsiteX7" fmla="*/ 6783 w 10000"/>
                    <a:gd name="connsiteY7" fmla="*/ 1507 h 10000"/>
                    <a:gd name="connsiteX8" fmla="*/ 7413 w 10000"/>
                    <a:gd name="connsiteY8" fmla="*/ 1781 h 10000"/>
                    <a:gd name="connsiteX9" fmla="*/ 7552 w 10000"/>
                    <a:gd name="connsiteY9" fmla="*/ 2740 h 10000"/>
                    <a:gd name="connsiteX10" fmla="*/ 8671 w 10000"/>
                    <a:gd name="connsiteY10" fmla="*/ 2877 h 10000"/>
                    <a:gd name="connsiteX11" fmla="*/ 8741 w 10000"/>
                    <a:gd name="connsiteY11" fmla="*/ 3288 h 10000"/>
                    <a:gd name="connsiteX12" fmla="*/ 9441 w 10000"/>
                    <a:gd name="connsiteY12" fmla="*/ 3288 h 10000"/>
                    <a:gd name="connsiteX13" fmla="*/ 10000 w 10000"/>
                    <a:gd name="connsiteY13" fmla="*/ 3973 h 10000"/>
                    <a:gd name="connsiteX14" fmla="*/ 10000 w 10000"/>
                    <a:gd name="connsiteY14" fmla="*/ 5343 h 10000"/>
                    <a:gd name="connsiteX15" fmla="*/ 9930 w 10000"/>
                    <a:gd name="connsiteY15" fmla="*/ 6164 h 10000"/>
                    <a:gd name="connsiteX16" fmla="*/ 9371 w 10000"/>
                    <a:gd name="connsiteY16" fmla="*/ 6438 h 10000"/>
                    <a:gd name="connsiteX17" fmla="*/ 9021 w 10000"/>
                    <a:gd name="connsiteY17" fmla="*/ 6712 h 10000"/>
                    <a:gd name="connsiteX18" fmla="*/ 8951 w 10000"/>
                    <a:gd name="connsiteY18" fmla="*/ 7261 h 10000"/>
                    <a:gd name="connsiteX19" fmla="*/ 8462 w 10000"/>
                    <a:gd name="connsiteY19" fmla="*/ 7671 h 10000"/>
                    <a:gd name="connsiteX20" fmla="*/ 7832 w 10000"/>
                    <a:gd name="connsiteY20" fmla="*/ 7946 h 10000"/>
                    <a:gd name="connsiteX21" fmla="*/ 7273 w 10000"/>
                    <a:gd name="connsiteY21" fmla="*/ 8493 h 10000"/>
                    <a:gd name="connsiteX22" fmla="*/ 6713 w 10000"/>
                    <a:gd name="connsiteY22" fmla="*/ 8767 h 10000"/>
                    <a:gd name="connsiteX23" fmla="*/ 6643 w 10000"/>
                    <a:gd name="connsiteY23" fmla="*/ 9041 h 10000"/>
                    <a:gd name="connsiteX24" fmla="*/ 6993 w 10000"/>
                    <a:gd name="connsiteY24" fmla="*/ 9179 h 10000"/>
                    <a:gd name="connsiteX25" fmla="*/ 7203 w 10000"/>
                    <a:gd name="connsiteY25" fmla="*/ 9590 h 10000"/>
                    <a:gd name="connsiteX26" fmla="*/ 7343 w 10000"/>
                    <a:gd name="connsiteY26" fmla="*/ 9726 h 10000"/>
                    <a:gd name="connsiteX27" fmla="*/ 6434 w 10000"/>
                    <a:gd name="connsiteY27" fmla="*/ 9041 h 10000"/>
                    <a:gd name="connsiteX28" fmla="*/ 6434 w 10000"/>
                    <a:gd name="connsiteY28" fmla="*/ 8767 h 10000"/>
                    <a:gd name="connsiteX29" fmla="*/ 5664 w 10000"/>
                    <a:gd name="connsiteY29" fmla="*/ 8767 h 10000"/>
                    <a:gd name="connsiteX30" fmla="*/ 5524 w 10000"/>
                    <a:gd name="connsiteY30" fmla="*/ 7946 h 10000"/>
                    <a:gd name="connsiteX31" fmla="*/ 5105 w 10000"/>
                    <a:gd name="connsiteY31" fmla="*/ 7946 h 10000"/>
                    <a:gd name="connsiteX32" fmla="*/ 4825 w 10000"/>
                    <a:gd name="connsiteY32" fmla="*/ 8082 h 10000"/>
                    <a:gd name="connsiteX33" fmla="*/ 4825 w 10000"/>
                    <a:gd name="connsiteY33" fmla="*/ 8630 h 10000"/>
                    <a:gd name="connsiteX34" fmla="*/ 4406 w 10000"/>
                    <a:gd name="connsiteY34" fmla="*/ 9179 h 10000"/>
                    <a:gd name="connsiteX35" fmla="*/ 4196 w 10000"/>
                    <a:gd name="connsiteY35" fmla="*/ 10000 h 10000"/>
                    <a:gd name="connsiteX36" fmla="*/ 3986 w 10000"/>
                    <a:gd name="connsiteY36" fmla="*/ 9590 h 10000"/>
                    <a:gd name="connsiteX37" fmla="*/ 3846 w 10000"/>
                    <a:gd name="connsiteY37" fmla="*/ 9864 h 10000"/>
                    <a:gd name="connsiteX38" fmla="*/ 3497 w 10000"/>
                    <a:gd name="connsiteY38" fmla="*/ 9726 h 10000"/>
                    <a:gd name="connsiteX39" fmla="*/ 3497 w 10000"/>
                    <a:gd name="connsiteY39" fmla="*/ 9590 h 10000"/>
                    <a:gd name="connsiteX40" fmla="*/ 3846 w 10000"/>
                    <a:gd name="connsiteY40" fmla="*/ 8767 h 10000"/>
                    <a:gd name="connsiteX41" fmla="*/ 3846 w 10000"/>
                    <a:gd name="connsiteY41" fmla="*/ 8220 h 10000"/>
                    <a:gd name="connsiteX42" fmla="*/ 4476 w 10000"/>
                    <a:gd name="connsiteY42" fmla="*/ 8356 h 10000"/>
                    <a:gd name="connsiteX43" fmla="*/ 4615 w 10000"/>
                    <a:gd name="connsiteY43" fmla="*/ 7946 h 10000"/>
                    <a:gd name="connsiteX44" fmla="*/ 4476 w 10000"/>
                    <a:gd name="connsiteY44" fmla="*/ 7397 h 10000"/>
                    <a:gd name="connsiteX45" fmla="*/ 4126 w 10000"/>
                    <a:gd name="connsiteY45" fmla="*/ 6987 h 10000"/>
                    <a:gd name="connsiteX46" fmla="*/ 3846 w 10000"/>
                    <a:gd name="connsiteY46" fmla="*/ 5891 h 10000"/>
                    <a:gd name="connsiteX47" fmla="*/ 3427 w 10000"/>
                    <a:gd name="connsiteY47" fmla="*/ 5617 h 10000"/>
                    <a:gd name="connsiteX48" fmla="*/ 3077 w 10000"/>
                    <a:gd name="connsiteY48" fmla="*/ 5479 h 10000"/>
                    <a:gd name="connsiteX49" fmla="*/ 2937 w 10000"/>
                    <a:gd name="connsiteY49" fmla="*/ 5479 h 10000"/>
                    <a:gd name="connsiteX50" fmla="*/ 2797 w 10000"/>
                    <a:gd name="connsiteY50" fmla="*/ 5753 h 10000"/>
                    <a:gd name="connsiteX51" fmla="*/ 2378 w 10000"/>
                    <a:gd name="connsiteY51" fmla="*/ 5753 h 10000"/>
                    <a:gd name="connsiteX52" fmla="*/ 2238 w 10000"/>
                    <a:gd name="connsiteY52" fmla="*/ 6302 h 10000"/>
                    <a:gd name="connsiteX53" fmla="*/ 1538 w 10000"/>
                    <a:gd name="connsiteY53" fmla="*/ 6302 h 10000"/>
                    <a:gd name="connsiteX54" fmla="*/ 1119 w 10000"/>
                    <a:gd name="connsiteY54" fmla="*/ 5891 h 10000"/>
                    <a:gd name="connsiteX55" fmla="*/ 350 w 10000"/>
                    <a:gd name="connsiteY55" fmla="*/ 6438 h 10000"/>
                    <a:gd name="connsiteX56" fmla="*/ 210 w 10000"/>
                    <a:gd name="connsiteY56" fmla="*/ 5891 h 10000"/>
                    <a:gd name="connsiteX57" fmla="*/ 0 w 10000"/>
                    <a:gd name="connsiteY57" fmla="*/ 5617 h 10000"/>
                    <a:gd name="connsiteX58" fmla="*/ 140 w 10000"/>
                    <a:gd name="connsiteY58" fmla="*/ 5206 h 10000"/>
                    <a:gd name="connsiteX59" fmla="*/ 280 w 10000"/>
                    <a:gd name="connsiteY59" fmla="*/ 4521 h 10000"/>
                    <a:gd name="connsiteX60" fmla="*/ 350 w 10000"/>
                    <a:gd name="connsiteY60" fmla="*/ 3973 h 10000"/>
                    <a:gd name="connsiteX61" fmla="*/ 629 w 10000"/>
                    <a:gd name="connsiteY61" fmla="*/ 3150 h 10000"/>
                    <a:gd name="connsiteX62" fmla="*/ 769 w 10000"/>
                    <a:gd name="connsiteY62" fmla="*/ 2877 h 10000"/>
                    <a:gd name="connsiteX63" fmla="*/ 1119 w 10000"/>
                    <a:gd name="connsiteY63" fmla="*/ 2465 h 10000"/>
                    <a:gd name="connsiteX64" fmla="*/ 979 w 10000"/>
                    <a:gd name="connsiteY64" fmla="*/ 1644 h 10000"/>
                    <a:gd name="connsiteX65" fmla="*/ 979 w 10000"/>
                    <a:gd name="connsiteY65" fmla="*/ 1096 h 10000"/>
                    <a:gd name="connsiteX66" fmla="*/ 1259 w 10000"/>
                    <a:gd name="connsiteY66" fmla="*/ 274 h 10000"/>
                    <a:gd name="connsiteX67" fmla="*/ 2937 w 10000"/>
                    <a:gd name="connsiteY67" fmla="*/ 959 h 10000"/>
                    <a:gd name="connsiteX68" fmla="*/ 3916 w 10000"/>
                    <a:gd name="connsiteY68" fmla="*/ 959 h 10000"/>
                    <a:gd name="connsiteX69" fmla="*/ 3986 w 10000"/>
                    <a:gd name="connsiteY69" fmla="*/ 1370 h 10000"/>
                    <a:gd name="connsiteX70" fmla="*/ 4685 w 10000"/>
                    <a:gd name="connsiteY70" fmla="*/ 1507 h 10000"/>
                    <a:gd name="connsiteX71" fmla="*/ 4825 w 10000"/>
                    <a:gd name="connsiteY71" fmla="*/ 274 h 10000"/>
                    <a:gd name="connsiteX72" fmla="*/ 5245 w 10000"/>
                    <a:gd name="connsiteY72" fmla="*/ 137 h 10000"/>
                    <a:gd name="connsiteX0" fmla="*/ 5245 w 10000"/>
                    <a:gd name="connsiteY0" fmla="*/ 137 h 10000"/>
                    <a:gd name="connsiteX1" fmla="*/ 5524 w 10000"/>
                    <a:gd name="connsiteY1" fmla="*/ 411 h 10000"/>
                    <a:gd name="connsiteX2" fmla="*/ 5734 w 10000"/>
                    <a:gd name="connsiteY2" fmla="*/ 274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85 h 10000"/>
                    <a:gd name="connsiteX7" fmla="*/ 6783 w 10000"/>
                    <a:gd name="connsiteY7" fmla="*/ 1507 h 10000"/>
                    <a:gd name="connsiteX8" fmla="*/ 7413 w 10000"/>
                    <a:gd name="connsiteY8" fmla="*/ 1781 h 10000"/>
                    <a:gd name="connsiteX9" fmla="*/ 7552 w 10000"/>
                    <a:gd name="connsiteY9" fmla="*/ 2740 h 10000"/>
                    <a:gd name="connsiteX10" fmla="*/ 8671 w 10000"/>
                    <a:gd name="connsiteY10" fmla="*/ 2877 h 10000"/>
                    <a:gd name="connsiteX11" fmla="*/ 8741 w 10000"/>
                    <a:gd name="connsiteY11" fmla="*/ 3288 h 10000"/>
                    <a:gd name="connsiteX12" fmla="*/ 9441 w 10000"/>
                    <a:gd name="connsiteY12" fmla="*/ 3288 h 10000"/>
                    <a:gd name="connsiteX13" fmla="*/ 10000 w 10000"/>
                    <a:gd name="connsiteY13" fmla="*/ 3973 h 10000"/>
                    <a:gd name="connsiteX14" fmla="*/ 10000 w 10000"/>
                    <a:gd name="connsiteY14" fmla="*/ 5343 h 10000"/>
                    <a:gd name="connsiteX15" fmla="*/ 9930 w 10000"/>
                    <a:gd name="connsiteY15" fmla="*/ 6164 h 10000"/>
                    <a:gd name="connsiteX16" fmla="*/ 9371 w 10000"/>
                    <a:gd name="connsiteY16" fmla="*/ 6438 h 10000"/>
                    <a:gd name="connsiteX17" fmla="*/ 9021 w 10000"/>
                    <a:gd name="connsiteY17" fmla="*/ 6712 h 10000"/>
                    <a:gd name="connsiteX18" fmla="*/ 8951 w 10000"/>
                    <a:gd name="connsiteY18" fmla="*/ 7261 h 10000"/>
                    <a:gd name="connsiteX19" fmla="*/ 8462 w 10000"/>
                    <a:gd name="connsiteY19" fmla="*/ 7671 h 10000"/>
                    <a:gd name="connsiteX20" fmla="*/ 7832 w 10000"/>
                    <a:gd name="connsiteY20" fmla="*/ 7946 h 10000"/>
                    <a:gd name="connsiteX21" fmla="*/ 7273 w 10000"/>
                    <a:gd name="connsiteY21" fmla="*/ 8493 h 10000"/>
                    <a:gd name="connsiteX22" fmla="*/ 6713 w 10000"/>
                    <a:gd name="connsiteY22" fmla="*/ 8767 h 10000"/>
                    <a:gd name="connsiteX23" fmla="*/ 6643 w 10000"/>
                    <a:gd name="connsiteY23" fmla="*/ 9041 h 10000"/>
                    <a:gd name="connsiteX24" fmla="*/ 6993 w 10000"/>
                    <a:gd name="connsiteY24" fmla="*/ 9179 h 10000"/>
                    <a:gd name="connsiteX25" fmla="*/ 7203 w 10000"/>
                    <a:gd name="connsiteY25" fmla="*/ 9590 h 10000"/>
                    <a:gd name="connsiteX26" fmla="*/ 6434 w 10000"/>
                    <a:gd name="connsiteY26" fmla="*/ 9041 h 10000"/>
                    <a:gd name="connsiteX27" fmla="*/ 6434 w 10000"/>
                    <a:gd name="connsiteY27" fmla="*/ 8767 h 10000"/>
                    <a:gd name="connsiteX28" fmla="*/ 5664 w 10000"/>
                    <a:gd name="connsiteY28" fmla="*/ 8767 h 10000"/>
                    <a:gd name="connsiteX29" fmla="*/ 5524 w 10000"/>
                    <a:gd name="connsiteY29" fmla="*/ 7946 h 10000"/>
                    <a:gd name="connsiteX30" fmla="*/ 5105 w 10000"/>
                    <a:gd name="connsiteY30" fmla="*/ 7946 h 10000"/>
                    <a:gd name="connsiteX31" fmla="*/ 4825 w 10000"/>
                    <a:gd name="connsiteY31" fmla="*/ 8082 h 10000"/>
                    <a:gd name="connsiteX32" fmla="*/ 4825 w 10000"/>
                    <a:gd name="connsiteY32" fmla="*/ 8630 h 10000"/>
                    <a:gd name="connsiteX33" fmla="*/ 4406 w 10000"/>
                    <a:gd name="connsiteY33" fmla="*/ 9179 h 10000"/>
                    <a:gd name="connsiteX34" fmla="*/ 4196 w 10000"/>
                    <a:gd name="connsiteY34" fmla="*/ 10000 h 10000"/>
                    <a:gd name="connsiteX35" fmla="*/ 3986 w 10000"/>
                    <a:gd name="connsiteY35" fmla="*/ 9590 h 10000"/>
                    <a:gd name="connsiteX36" fmla="*/ 3846 w 10000"/>
                    <a:gd name="connsiteY36" fmla="*/ 9864 h 10000"/>
                    <a:gd name="connsiteX37" fmla="*/ 3497 w 10000"/>
                    <a:gd name="connsiteY37" fmla="*/ 9726 h 10000"/>
                    <a:gd name="connsiteX38" fmla="*/ 3497 w 10000"/>
                    <a:gd name="connsiteY38" fmla="*/ 9590 h 10000"/>
                    <a:gd name="connsiteX39" fmla="*/ 3846 w 10000"/>
                    <a:gd name="connsiteY39" fmla="*/ 8767 h 10000"/>
                    <a:gd name="connsiteX40" fmla="*/ 3846 w 10000"/>
                    <a:gd name="connsiteY40" fmla="*/ 8220 h 10000"/>
                    <a:gd name="connsiteX41" fmla="*/ 4476 w 10000"/>
                    <a:gd name="connsiteY41" fmla="*/ 8356 h 10000"/>
                    <a:gd name="connsiteX42" fmla="*/ 4615 w 10000"/>
                    <a:gd name="connsiteY42" fmla="*/ 7946 h 10000"/>
                    <a:gd name="connsiteX43" fmla="*/ 4476 w 10000"/>
                    <a:gd name="connsiteY43" fmla="*/ 7397 h 10000"/>
                    <a:gd name="connsiteX44" fmla="*/ 4126 w 10000"/>
                    <a:gd name="connsiteY44" fmla="*/ 6987 h 10000"/>
                    <a:gd name="connsiteX45" fmla="*/ 3846 w 10000"/>
                    <a:gd name="connsiteY45" fmla="*/ 5891 h 10000"/>
                    <a:gd name="connsiteX46" fmla="*/ 3427 w 10000"/>
                    <a:gd name="connsiteY46" fmla="*/ 5617 h 10000"/>
                    <a:gd name="connsiteX47" fmla="*/ 3077 w 10000"/>
                    <a:gd name="connsiteY47" fmla="*/ 5479 h 10000"/>
                    <a:gd name="connsiteX48" fmla="*/ 2937 w 10000"/>
                    <a:gd name="connsiteY48" fmla="*/ 5479 h 10000"/>
                    <a:gd name="connsiteX49" fmla="*/ 2797 w 10000"/>
                    <a:gd name="connsiteY49" fmla="*/ 5753 h 10000"/>
                    <a:gd name="connsiteX50" fmla="*/ 2378 w 10000"/>
                    <a:gd name="connsiteY50" fmla="*/ 5753 h 10000"/>
                    <a:gd name="connsiteX51" fmla="*/ 2238 w 10000"/>
                    <a:gd name="connsiteY51" fmla="*/ 6302 h 10000"/>
                    <a:gd name="connsiteX52" fmla="*/ 1538 w 10000"/>
                    <a:gd name="connsiteY52" fmla="*/ 6302 h 10000"/>
                    <a:gd name="connsiteX53" fmla="*/ 1119 w 10000"/>
                    <a:gd name="connsiteY53" fmla="*/ 5891 h 10000"/>
                    <a:gd name="connsiteX54" fmla="*/ 350 w 10000"/>
                    <a:gd name="connsiteY54" fmla="*/ 6438 h 10000"/>
                    <a:gd name="connsiteX55" fmla="*/ 210 w 10000"/>
                    <a:gd name="connsiteY55" fmla="*/ 5891 h 10000"/>
                    <a:gd name="connsiteX56" fmla="*/ 0 w 10000"/>
                    <a:gd name="connsiteY56" fmla="*/ 5617 h 10000"/>
                    <a:gd name="connsiteX57" fmla="*/ 140 w 10000"/>
                    <a:gd name="connsiteY57" fmla="*/ 5206 h 10000"/>
                    <a:gd name="connsiteX58" fmla="*/ 280 w 10000"/>
                    <a:gd name="connsiteY58" fmla="*/ 4521 h 10000"/>
                    <a:gd name="connsiteX59" fmla="*/ 350 w 10000"/>
                    <a:gd name="connsiteY59" fmla="*/ 3973 h 10000"/>
                    <a:gd name="connsiteX60" fmla="*/ 629 w 10000"/>
                    <a:gd name="connsiteY60" fmla="*/ 3150 h 10000"/>
                    <a:gd name="connsiteX61" fmla="*/ 769 w 10000"/>
                    <a:gd name="connsiteY61" fmla="*/ 2877 h 10000"/>
                    <a:gd name="connsiteX62" fmla="*/ 1119 w 10000"/>
                    <a:gd name="connsiteY62" fmla="*/ 2465 h 10000"/>
                    <a:gd name="connsiteX63" fmla="*/ 979 w 10000"/>
                    <a:gd name="connsiteY63" fmla="*/ 1644 h 10000"/>
                    <a:gd name="connsiteX64" fmla="*/ 979 w 10000"/>
                    <a:gd name="connsiteY64" fmla="*/ 1096 h 10000"/>
                    <a:gd name="connsiteX65" fmla="*/ 1259 w 10000"/>
                    <a:gd name="connsiteY65" fmla="*/ 274 h 10000"/>
                    <a:gd name="connsiteX66" fmla="*/ 2937 w 10000"/>
                    <a:gd name="connsiteY66" fmla="*/ 959 h 10000"/>
                    <a:gd name="connsiteX67" fmla="*/ 3916 w 10000"/>
                    <a:gd name="connsiteY67" fmla="*/ 959 h 10000"/>
                    <a:gd name="connsiteX68" fmla="*/ 3986 w 10000"/>
                    <a:gd name="connsiteY68" fmla="*/ 1370 h 10000"/>
                    <a:gd name="connsiteX69" fmla="*/ 4685 w 10000"/>
                    <a:gd name="connsiteY69" fmla="*/ 1507 h 10000"/>
                    <a:gd name="connsiteX70" fmla="*/ 4825 w 10000"/>
                    <a:gd name="connsiteY70" fmla="*/ 274 h 10000"/>
                    <a:gd name="connsiteX71" fmla="*/ 5245 w 10000"/>
                    <a:gd name="connsiteY71" fmla="*/ 137 h 10000"/>
                    <a:gd name="connsiteX0" fmla="*/ 5245 w 10000"/>
                    <a:gd name="connsiteY0" fmla="*/ 137 h 10000"/>
                    <a:gd name="connsiteX1" fmla="*/ 5524 w 10000"/>
                    <a:gd name="connsiteY1" fmla="*/ 411 h 10000"/>
                    <a:gd name="connsiteX2" fmla="*/ 5734 w 10000"/>
                    <a:gd name="connsiteY2" fmla="*/ 274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85 h 10000"/>
                    <a:gd name="connsiteX7" fmla="*/ 6783 w 10000"/>
                    <a:gd name="connsiteY7" fmla="*/ 1507 h 10000"/>
                    <a:gd name="connsiteX8" fmla="*/ 7413 w 10000"/>
                    <a:gd name="connsiteY8" fmla="*/ 1781 h 10000"/>
                    <a:gd name="connsiteX9" fmla="*/ 7552 w 10000"/>
                    <a:gd name="connsiteY9" fmla="*/ 2740 h 10000"/>
                    <a:gd name="connsiteX10" fmla="*/ 8671 w 10000"/>
                    <a:gd name="connsiteY10" fmla="*/ 2877 h 10000"/>
                    <a:gd name="connsiteX11" fmla="*/ 8741 w 10000"/>
                    <a:gd name="connsiteY11" fmla="*/ 3288 h 10000"/>
                    <a:gd name="connsiteX12" fmla="*/ 9441 w 10000"/>
                    <a:gd name="connsiteY12" fmla="*/ 3288 h 10000"/>
                    <a:gd name="connsiteX13" fmla="*/ 10000 w 10000"/>
                    <a:gd name="connsiteY13" fmla="*/ 3973 h 10000"/>
                    <a:gd name="connsiteX14" fmla="*/ 10000 w 10000"/>
                    <a:gd name="connsiteY14" fmla="*/ 5343 h 10000"/>
                    <a:gd name="connsiteX15" fmla="*/ 9930 w 10000"/>
                    <a:gd name="connsiteY15" fmla="*/ 6164 h 10000"/>
                    <a:gd name="connsiteX16" fmla="*/ 9371 w 10000"/>
                    <a:gd name="connsiteY16" fmla="*/ 6438 h 10000"/>
                    <a:gd name="connsiteX17" fmla="*/ 9021 w 10000"/>
                    <a:gd name="connsiteY17" fmla="*/ 6712 h 10000"/>
                    <a:gd name="connsiteX18" fmla="*/ 8951 w 10000"/>
                    <a:gd name="connsiteY18" fmla="*/ 7261 h 10000"/>
                    <a:gd name="connsiteX19" fmla="*/ 8462 w 10000"/>
                    <a:gd name="connsiteY19" fmla="*/ 7671 h 10000"/>
                    <a:gd name="connsiteX20" fmla="*/ 7832 w 10000"/>
                    <a:gd name="connsiteY20" fmla="*/ 7946 h 10000"/>
                    <a:gd name="connsiteX21" fmla="*/ 7273 w 10000"/>
                    <a:gd name="connsiteY21" fmla="*/ 8493 h 10000"/>
                    <a:gd name="connsiteX22" fmla="*/ 6713 w 10000"/>
                    <a:gd name="connsiteY22" fmla="*/ 8767 h 10000"/>
                    <a:gd name="connsiteX23" fmla="*/ 6643 w 10000"/>
                    <a:gd name="connsiteY23" fmla="*/ 9041 h 10000"/>
                    <a:gd name="connsiteX24" fmla="*/ 6993 w 10000"/>
                    <a:gd name="connsiteY24" fmla="*/ 9179 h 10000"/>
                    <a:gd name="connsiteX25" fmla="*/ 6434 w 10000"/>
                    <a:gd name="connsiteY25" fmla="*/ 9041 h 10000"/>
                    <a:gd name="connsiteX26" fmla="*/ 6434 w 10000"/>
                    <a:gd name="connsiteY26" fmla="*/ 8767 h 10000"/>
                    <a:gd name="connsiteX27" fmla="*/ 5664 w 10000"/>
                    <a:gd name="connsiteY27" fmla="*/ 8767 h 10000"/>
                    <a:gd name="connsiteX28" fmla="*/ 5524 w 10000"/>
                    <a:gd name="connsiteY28" fmla="*/ 7946 h 10000"/>
                    <a:gd name="connsiteX29" fmla="*/ 5105 w 10000"/>
                    <a:gd name="connsiteY29" fmla="*/ 7946 h 10000"/>
                    <a:gd name="connsiteX30" fmla="*/ 4825 w 10000"/>
                    <a:gd name="connsiteY30" fmla="*/ 8082 h 10000"/>
                    <a:gd name="connsiteX31" fmla="*/ 4825 w 10000"/>
                    <a:gd name="connsiteY31" fmla="*/ 8630 h 10000"/>
                    <a:gd name="connsiteX32" fmla="*/ 4406 w 10000"/>
                    <a:gd name="connsiteY32" fmla="*/ 9179 h 10000"/>
                    <a:gd name="connsiteX33" fmla="*/ 4196 w 10000"/>
                    <a:gd name="connsiteY33" fmla="*/ 10000 h 10000"/>
                    <a:gd name="connsiteX34" fmla="*/ 3986 w 10000"/>
                    <a:gd name="connsiteY34" fmla="*/ 9590 h 10000"/>
                    <a:gd name="connsiteX35" fmla="*/ 3846 w 10000"/>
                    <a:gd name="connsiteY35" fmla="*/ 9864 h 10000"/>
                    <a:gd name="connsiteX36" fmla="*/ 3497 w 10000"/>
                    <a:gd name="connsiteY36" fmla="*/ 9726 h 10000"/>
                    <a:gd name="connsiteX37" fmla="*/ 3497 w 10000"/>
                    <a:gd name="connsiteY37" fmla="*/ 9590 h 10000"/>
                    <a:gd name="connsiteX38" fmla="*/ 3846 w 10000"/>
                    <a:gd name="connsiteY38" fmla="*/ 8767 h 10000"/>
                    <a:gd name="connsiteX39" fmla="*/ 3846 w 10000"/>
                    <a:gd name="connsiteY39" fmla="*/ 8220 h 10000"/>
                    <a:gd name="connsiteX40" fmla="*/ 4476 w 10000"/>
                    <a:gd name="connsiteY40" fmla="*/ 8356 h 10000"/>
                    <a:gd name="connsiteX41" fmla="*/ 4615 w 10000"/>
                    <a:gd name="connsiteY41" fmla="*/ 7946 h 10000"/>
                    <a:gd name="connsiteX42" fmla="*/ 4476 w 10000"/>
                    <a:gd name="connsiteY42" fmla="*/ 7397 h 10000"/>
                    <a:gd name="connsiteX43" fmla="*/ 4126 w 10000"/>
                    <a:gd name="connsiteY43" fmla="*/ 6987 h 10000"/>
                    <a:gd name="connsiteX44" fmla="*/ 3846 w 10000"/>
                    <a:gd name="connsiteY44" fmla="*/ 5891 h 10000"/>
                    <a:gd name="connsiteX45" fmla="*/ 3427 w 10000"/>
                    <a:gd name="connsiteY45" fmla="*/ 5617 h 10000"/>
                    <a:gd name="connsiteX46" fmla="*/ 3077 w 10000"/>
                    <a:gd name="connsiteY46" fmla="*/ 5479 h 10000"/>
                    <a:gd name="connsiteX47" fmla="*/ 2937 w 10000"/>
                    <a:gd name="connsiteY47" fmla="*/ 5479 h 10000"/>
                    <a:gd name="connsiteX48" fmla="*/ 2797 w 10000"/>
                    <a:gd name="connsiteY48" fmla="*/ 5753 h 10000"/>
                    <a:gd name="connsiteX49" fmla="*/ 2378 w 10000"/>
                    <a:gd name="connsiteY49" fmla="*/ 5753 h 10000"/>
                    <a:gd name="connsiteX50" fmla="*/ 2238 w 10000"/>
                    <a:gd name="connsiteY50" fmla="*/ 6302 h 10000"/>
                    <a:gd name="connsiteX51" fmla="*/ 1538 w 10000"/>
                    <a:gd name="connsiteY51" fmla="*/ 6302 h 10000"/>
                    <a:gd name="connsiteX52" fmla="*/ 1119 w 10000"/>
                    <a:gd name="connsiteY52" fmla="*/ 5891 h 10000"/>
                    <a:gd name="connsiteX53" fmla="*/ 350 w 10000"/>
                    <a:gd name="connsiteY53" fmla="*/ 6438 h 10000"/>
                    <a:gd name="connsiteX54" fmla="*/ 210 w 10000"/>
                    <a:gd name="connsiteY54" fmla="*/ 5891 h 10000"/>
                    <a:gd name="connsiteX55" fmla="*/ 0 w 10000"/>
                    <a:gd name="connsiteY55" fmla="*/ 5617 h 10000"/>
                    <a:gd name="connsiteX56" fmla="*/ 140 w 10000"/>
                    <a:gd name="connsiteY56" fmla="*/ 5206 h 10000"/>
                    <a:gd name="connsiteX57" fmla="*/ 280 w 10000"/>
                    <a:gd name="connsiteY57" fmla="*/ 4521 h 10000"/>
                    <a:gd name="connsiteX58" fmla="*/ 350 w 10000"/>
                    <a:gd name="connsiteY58" fmla="*/ 3973 h 10000"/>
                    <a:gd name="connsiteX59" fmla="*/ 629 w 10000"/>
                    <a:gd name="connsiteY59" fmla="*/ 3150 h 10000"/>
                    <a:gd name="connsiteX60" fmla="*/ 769 w 10000"/>
                    <a:gd name="connsiteY60" fmla="*/ 2877 h 10000"/>
                    <a:gd name="connsiteX61" fmla="*/ 1119 w 10000"/>
                    <a:gd name="connsiteY61" fmla="*/ 2465 h 10000"/>
                    <a:gd name="connsiteX62" fmla="*/ 979 w 10000"/>
                    <a:gd name="connsiteY62" fmla="*/ 1644 h 10000"/>
                    <a:gd name="connsiteX63" fmla="*/ 979 w 10000"/>
                    <a:gd name="connsiteY63" fmla="*/ 1096 h 10000"/>
                    <a:gd name="connsiteX64" fmla="*/ 1259 w 10000"/>
                    <a:gd name="connsiteY64" fmla="*/ 274 h 10000"/>
                    <a:gd name="connsiteX65" fmla="*/ 2937 w 10000"/>
                    <a:gd name="connsiteY65" fmla="*/ 959 h 10000"/>
                    <a:gd name="connsiteX66" fmla="*/ 3916 w 10000"/>
                    <a:gd name="connsiteY66" fmla="*/ 959 h 10000"/>
                    <a:gd name="connsiteX67" fmla="*/ 3986 w 10000"/>
                    <a:gd name="connsiteY67" fmla="*/ 1370 h 10000"/>
                    <a:gd name="connsiteX68" fmla="*/ 4685 w 10000"/>
                    <a:gd name="connsiteY68" fmla="*/ 1507 h 10000"/>
                    <a:gd name="connsiteX69" fmla="*/ 4825 w 10000"/>
                    <a:gd name="connsiteY69" fmla="*/ 274 h 10000"/>
                    <a:gd name="connsiteX70" fmla="*/ 5245 w 10000"/>
                    <a:gd name="connsiteY70" fmla="*/ 137 h 10000"/>
                    <a:gd name="connsiteX0" fmla="*/ 5245 w 10000"/>
                    <a:gd name="connsiteY0" fmla="*/ 137 h 10000"/>
                    <a:gd name="connsiteX1" fmla="*/ 5524 w 10000"/>
                    <a:gd name="connsiteY1" fmla="*/ 411 h 10000"/>
                    <a:gd name="connsiteX2" fmla="*/ 5734 w 10000"/>
                    <a:gd name="connsiteY2" fmla="*/ 274 h 10000"/>
                    <a:gd name="connsiteX3" fmla="*/ 5874 w 10000"/>
                    <a:gd name="connsiteY3" fmla="*/ 0 h 10000"/>
                    <a:gd name="connsiteX4" fmla="*/ 6154 w 10000"/>
                    <a:gd name="connsiteY4" fmla="*/ 0 h 10000"/>
                    <a:gd name="connsiteX5" fmla="*/ 6713 w 10000"/>
                    <a:gd name="connsiteY5" fmla="*/ 0 h 10000"/>
                    <a:gd name="connsiteX6" fmla="*/ 6853 w 10000"/>
                    <a:gd name="connsiteY6" fmla="*/ 685 h 10000"/>
                    <a:gd name="connsiteX7" fmla="*/ 6783 w 10000"/>
                    <a:gd name="connsiteY7" fmla="*/ 1507 h 10000"/>
                    <a:gd name="connsiteX8" fmla="*/ 7413 w 10000"/>
                    <a:gd name="connsiteY8" fmla="*/ 1781 h 10000"/>
                    <a:gd name="connsiteX9" fmla="*/ 7552 w 10000"/>
                    <a:gd name="connsiteY9" fmla="*/ 2740 h 10000"/>
                    <a:gd name="connsiteX10" fmla="*/ 8671 w 10000"/>
                    <a:gd name="connsiteY10" fmla="*/ 2877 h 10000"/>
                    <a:gd name="connsiteX11" fmla="*/ 8741 w 10000"/>
                    <a:gd name="connsiteY11" fmla="*/ 3288 h 10000"/>
                    <a:gd name="connsiteX12" fmla="*/ 9441 w 10000"/>
                    <a:gd name="connsiteY12" fmla="*/ 3288 h 10000"/>
                    <a:gd name="connsiteX13" fmla="*/ 10000 w 10000"/>
                    <a:gd name="connsiteY13" fmla="*/ 3973 h 10000"/>
                    <a:gd name="connsiteX14" fmla="*/ 10000 w 10000"/>
                    <a:gd name="connsiteY14" fmla="*/ 5343 h 10000"/>
                    <a:gd name="connsiteX15" fmla="*/ 9930 w 10000"/>
                    <a:gd name="connsiteY15" fmla="*/ 6164 h 10000"/>
                    <a:gd name="connsiteX16" fmla="*/ 9371 w 10000"/>
                    <a:gd name="connsiteY16" fmla="*/ 6438 h 10000"/>
                    <a:gd name="connsiteX17" fmla="*/ 9021 w 10000"/>
                    <a:gd name="connsiteY17" fmla="*/ 6712 h 10000"/>
                    <a:gd name="connsiteX18" fmla="*/ 8951 w 10000"/>
                    <a:gd name="connsiteY18" fmla="*/ 7261 h 10000"/>
                    <a:gd name="connsiteX19" fmla="*/ 8462 w 10000"/>
                    <a:gd name="connsiteY19" fmla="*/ 7671 h 10000"/>
                    <a:gd name="connsiteX20" fmla="*/ 7832 w 10000"/>
                    <a:gd name="connsiteY20" fmla="*/ 7946 h 10000"/>
                    <a:gd name="connsiteX21" fmla="*/ 7273 w 10000"/>
                    <a:gd name="connsiteY21" fmla="*/ 8493 h 10000"/>
                    <a:gd name="connsiteX22" fmla="*/ 6713 w 10000"/>
                    <a:gd name="connsiteY22" fmla="*/ 8767 h 10000"/>
                    <a:gd name="connsiteX23" fmla="*/ 6643 w 10000"/>
                    <a:gd name="connsiteY23" fmla="*/ 9041 h 10000"/>
                    <a:gd name="connsiteX24" fmla="*/ 6434 w 10000"/>
                    <a:gd name="connsiteY24" fmla="*/ 9041 h 10000"/>
                    <a:gd name="connsiteX25" fmla="*/ 6434 w 10000"/>
                    <a:gd name="connsiteY25" fmla="*/ 8767 h 10000"/>
                    <a:gd name="connsiteX26" fmla="*/ 5664 w 10000"/>
                    <a:gd name="connsiteY26" fmla="*/ 8767 h 10000"/>
                    <a:gd name="connsiteX27" fmla="*/ 5524 w 10000"/>
                    <a:gd name="connsiteY27" fmla="*/ 7946 h 10000"/>
                    <a:gd name="connsiteX28" fmla="*/ 5105 w 10000"/>
                    <a:gd name="connsiteY28" fmla="*/ 7946 h 10000"/>
                    <a:gd name="connsiteX29" fmla="*/ 4825 w 10000"/>
                    <a:gd name="connsiteY29" fmla="*/ 8082 h 10000"/>
                    <a:gd name="connsiteX30" fmla="*/ 4825 w 10000"/>
                    <a:gd name="connsiteY30" fmla="*/ 8630 h 10000"/>
                    <a:gd name="connsiteX31" fmla="*/ 4406 w 10000"/>
                    <a:gd name="connsiteY31" fmla="*/ 9179 h 10000"/>
                    <a:gd name="connsiteX32" fmla="*/ 4196 w 10000"/>
                    <a:gd name="connsiteY32" fmla="*/ 10000 h 10000"/>
                    <a:gd name="connsiteX33" fmla="*/ 3986 w 10000"/>
                    <a:gd name="connsiteY33" fmla="*/ 9590 h 10000"/>
                    <a:gd name="connsiteX34" fmla="*/ 3846 w 10000"/>
                    <a:gd name="connsiteY34" fmla="*/ 9864 h 10000"/>
                    <a:gd name="connsiteX35" fmla="*/ 3497 w 10000"/>
                    <a:gd name="connsiteY35" fmla="*/ 9726 h 10000"/>
                    <a:gd name="connsiteX36" fmla="*/ 3497 w 10000"/>
                    <a:gd name="connsiteY36" fmla="*/ 9590 h 10000"/>
                    <a:gd name="connsiteX37" fmla="*/ 3846 w 10000"/>
                    <a:gd name="connsiteY37" fmla="*/ 8767 h 10000"/>
                    <a:gd name="connsiteX38" fmla="*/ 3846 w 10000"/>
                    <a:gd name="connsiteY38" fmla="*/ 8220 h 10000"/>
                    <a:gd name="connsiteX39" fmla="*/ 4476 w 10000"/>
                    <a:gd name="connsiteY39" fmla="*/ 8356 h 10000"/>
                    <a:gd name="connsiteX40" fmla="*/ 4615 w 10000"/>
                    <a:gd name="connsiteY40" fmla="*/ 7946 h 10000"/>
                    <a:gd name="connsiteX41" fmla="*/ 4476 w 10000"/>
                    <a:gd name="connsiteY41" fmla="*/ 7397 h 10000"/>
                    <a:gd name="connsiteX42" fmla="*/ 4126 w 10000"/>
                    <a:gd name="connsiteY42" fmla="*/ 6987 h 10000"/>
                    <a:gd name="connsiteX43" fmla="*/ 3846 w 10000"/>
                    <a:gd name="connsiteY43" fmla="*/ 5891 h 10000"/>
                    <a:gd name="connsiteX44" fmla="*/ 3427 w 10000"/>
                    <a:gd name="connsiteY44" fmla="*/ 5617 h 10000"/>
                    <a:gd name="connsiteX45" fmla="*/ 3077 w 10000"/>
                    <a:gd name="connsiteY45" fmla="*/ 5479 h 10000"/>
                    <a:gd name="connsiteX46" fmla="*/ 2937 w 10000"/>
                    <a:gd name="connsiteY46" fmla="*/ 5479 h 10000"/>
                    <a:gd name="connsiteX47" fmla="*/ 2797 w 10000"/>
                    <a:gd name="connsiteY47" fmla="*/ 5753 h 10000"/>
                    <a:gd name="connsiteX48" fmla="*/ 2378 w 10000"/>
                    <a:gd name="connsiteY48" fmla="*/ 5753 h 10000"/>
                    <a:gd name="connsiteX49" fmla="*/ 2238 w 10000"/>
                    <a:gd name="connsiteY49" fmla="*/ 6302 h 10000"/>
                    <a:gd name="connsiteX50" fmla="*/ 1538 w 10000"/>
                    <a:gd name="connsiteY50" fmla="*/ 6302 h 10000"/>
                    <a:gd name="connsiteX51" fmla="*/ 1119 w 10000"/>
                    <a:gd name="connsiteY51" fmla="*/ 5891 h 10000"/>
                    <a:gd name="connsiteX52" fmla="*/ 350 w 10000"/>
                    <a:gd name="connsiteY52" fmla="*/ 6438 h 10000"/>
                    <a:gd name="connsiteX53" fmla="*/ 210 w 10000"/>
                    <a:gd name="connsiteY53" fmla="*/ 5891 h 10000"/>
                    <a:gd name="connsiteX54" fmla="*/ 0 w 10000"/>
                    <a:gd name="connsiteY54" fmla="*/ 5617 h 10000"/>
                    <a:gd name="connsiteX55" fmla="*/ 140 w 10000"/>
                    <a:gd name="connsiteY55" fmla="*/ 5206 h 10000"/>
                    <a:gd name="connsiteX56" fmla="*/ 280 w 10000"/>
                    <a:gd name="connsiteY56" fmla="*/ 4521 h 10000"/>
                    <a:gd name="connsiteX57" fmla="*/ 350 w 10000"/>
                    <a:gd name="connsiteY57" fmla="*/ 3973 h 10000"/>
                    <a:gd name="connsiteX58" fmla="*/ 629 w 10000"/>
                    <a:gd name="connsiteY58" fmla="*/ 3150 h 10000"/>
                    <a:gd name="connsiteX59" fmla="*/ 769 w 10000"/>
                    <a:gd name="connsiteY59" fmla="*/ 2877 h 10000"/>
                    <a:gd name="connsiteX60" fmla="*/ 1119 w 10000"/>
                    <a:gd name="connsiteY60" fmla="*/ 2465 h 10000"/>
                    <a:gd name="connsiteX61" fmla="*/ 979 w 10000"/>
                    <a:gd name="connsiteY61" fmla="*/ 1644 h 10000"/>
                    <a:gd name="connsiteX62" fmla="*/ 979 w 10000"/>
                    <a:gd name="connsiteY62" fmla="*/ 1096 h 10000"/>
                    <a:gd name="connsiteX63" fmla="*/ 1259 w 10000"/>
                    <a:gd name="connsiteY63" fmla="*/ 274 h 10000"/>
                    <a:gd name="connsiteX64" fmla="*/ 2937 w 10000"/>
                    <a:gd name="connsiteY64" fmla="*/ 959 h 10000"/>
                    <a:gd name="connsiteX65" fmla="*/ 3916 w 10000"/>
                    <a:gd name="connsiteY65" fmla="*/ 959 h 10000"/>
                    <a:gd name="connsiteX66" fmla="*/ 3986 w 10000"/>
                    <a:gd name="connsiteY66" fmla="*/ 1370 h 10000"/>
                    <a:gd name="connsiteX67" fmla="*/ 4685 w 10000"/>
                    <a:gd name="connsiteY67" fmla="*/ 1507 h 10000"/>
                    <a:gd name="connsiteX68" fmla="*/ 4825 w 10000"/>
                    <a:gd name="connsiteY68" fmla="*/ 274 h 10000"/>
                    <a:gd name="connsiteX69" fmla="*/ 5245 w 10000"/>
                    <a:gd name="connsiteY69" fmla="*/ 137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10000" h="10000">
                      <a:moveTo>
                        <a:pt x="5245" y="137"/>
                      </a:moveTo>
                      <a:lnTo>
                        <a:pt x="5524" y="411"/>
                      </a:lnTo>
                      <a:lnTo>
                        <a:pt x="5734" y="274"/>
                      </a:lnTo>
                      <a:cubicBezTo>
                        <a:pt x="5781" y="183"/>
                        <a:pt x="5827" y="91"/>
                        <a:pt x="5874" y="0"/>
                      </a:cubicBezTo>
                      <a:lnTo>
                        <a:pt x="6154" y="0"/>
                      </a:lnTo>
                      <a:lnTo>
                        <a:pt x="6713" y="0"/>
                      </a:lnTo>
                      <a:cubicBezTo>
                        <a:pt x="6760" y="228"/>
                        <a:pt x="6806" y="457"/>
                        <a:pt x="6853" y="685"/>
                      </a:cubicBezTo>
                      <a:cubicBezTo>
                        <a:pt x="6830" y="959"/>
                        <a:pt x="6806" y="1233"/>
                        <a:pt x="6783" y="1507"/>
                      </a:cubicBezTo>
                      <a:lnTo>
                        <a:pt x="7413" y="1781"/>
                      </a:lnTo>
                      <a:cubicBezTo>
                        <a:pt x="7459" y="2101"/>
                        <a:pt x="7506" y="2420"/>
                        <a:pt x="7552" y="2740"/>
                      </a:cubicBezTo>
                      <a:lnTo>
                        <a:pt x="8671" y="2877"/>
                      </a:lnTo>
                      <a:cubicBezTo>
                        <a:pt x="8694" y="3014"/>
                        <a:pt x="8718" y="3150"/>
                        <a:pt x="8741" y="3288"/>
                      </a:cubicBezTo>
                      <a:lnTo>
                        <a:pt x="9441" y="3288"/>
                      </a:lnTo>
                      <a:lnTo>
                        <a:pt x="10000" y="3973"/>
                      </a:lnTo>
                      <a:lnTo>
                        <a:pt x="10000" y="5343"/>
                      </a:lnTo>
                      <a:cubicBezTo>
                        <a:pt x="9977" y="5617"/>
                        <a:pt x="9953" y="5891"/>
                        <a:pt x="9930" y="6164"/>
                      </a:cubicBezTo>
                      <a:lnTo>
                        <a:pt x="9371" y="6438"/>
                      </a:lnTo>
                      <a:lnTo>
                        <a:pt x="9021" y="6712"/>
                      </a:lnTo>
                      <a:cubicBezTo>
                        <a:pt x="8998" y="6895"/>
                        <a:pt x="8974" y="7078"/>
                        <a:pt x="8951" y="7261"/>
                      </a:cubicBezTo>
                      <a:lnTo>
                        <a:pt x="8462" y="7671"/>
                      </a:lnTo>
                      <a:lnTo>
                        <a:pt x="7832" y="7946"/>
                      </a:lnTo>
                      <a:lnTo>
                        <a:pt x="7273" y="8493"/>
                      </a:lnTo>
                      <a:lnTo>
                        <a:pt x="6713" y="8767"/>
                      </a:lnTo>
                      <a:cubicBezTo>
                        <a:pt x="6690" y="8858"/>
                        <a:pt x="6666" y="8951"/>
                        <a:pt x="6643" y="9041"/>
                      </a:cubicBezTo>
                      <a:lnTo>
                        <a:pt x="6434" y="9041"/>
                      </a:lnTo>
                      <a:lnTo>
                        <a:pt x="6434" y="8767"/>
                      </a:lnTo>
                      <a:lnTo>
                        <a:pt x="5664" y="8767"/>
                      </a:lnTo>
                      <a:cubicBezTo>
                        <a:pt x="5617" y="8493"/>
                        <a:pt x="5571" y="8220"/>
                        <a:pt x="5524" y="7946"/>
                      </a:cubicBezTo>
                      <a:lnTo>
                        <a:pt x="5105" y="7946"/>
                      </a:lnTo>
                      <a:lnTo>
                        <a:pt x="4825" y="8082"/>
                      </a:lnTo>
                      <a:lnTo>
                        <a:pt x="4825" y="8630"/>
                      </a:lnTo>
                      <a:lnTo>
                        <a:pt x="4406" y="9179"/>
                      </a:lnTo>
                      <a:lnTo>
                        <a:pt x="4196" y="10000"/>
                      </a:lnTo>
                      <a:lnTo>
                        <a:pt x="3986" y="9590"/>
                      </a:lnTo>
                      <a:cubicBezTo>
                        <a:pt x="3939" y="9680"/>
                        <a:pt x="3893" y="9772"/>
                        <a:pt x="3846" y="9864"/>
                      </a:cubicBezTo>
                      <a:lnTo>
                        <a:pt x="3497" y="9726"/>
                      </a:lnTo>
                      <a:lnTo>
                        <a:pt x="3497" y="9590"/>
                      </a:lnTo>
                      <a:lnTo>
                        <a:pt x="3846" y="8767"/>
                      </a:lnTo>
                      <a:lnTo>
                        <a:pt x="3846" y="8220"/>
                      </a:lnTo>
                      <a:lnTo>
                        <a:pt x="4476" y="8356"/>
                      </a:lnTo>
                      <a:cubicBezTo>
                        <a:pt x="4522" y="8219"/>
                        <a:pt x="4569" y="8083"/>
                        <a:pt x="4615" y="7946"/>
                      </a:cubicBezTo>
                      <a:cubicBezTo>
                        <a:pt x="4569" y="7763"/>
                        <a:pt x="4522" y="7580"/>
                        <a:pt x="4476" y="7397"/>
                      </a:cubicBezTo>
                      <a:lnTo>
                        <a:pt x="4126" y="6987"/>
                      </a:lnTo>
                      <a:cubicBezTo>
                        <a:pt x="4033" y="6622"/>
                        <a:pt x="3939" y="6256"/>
                        <a:pt x="3846" y="5891"/>
                      </a:cubicBezTo>
                      <a:lnTo>
                        <a:pt x="3427" y="5617"/>
                      </a:lnTo>
                      <a:lnTo>
                        <a:pt x="3077" y="5479"/>
                      </a:lnTo>
                      <a:lnTo>
                        <a:pt x="2937" y="5479"/>
                      </a:lnTo>
                      <a:cubicBezTo>
                        <a:pt x="2890" y="5571"/>
                        <a:pt x="2844" y="5663"/>
                        <a:pt x="2797" y="5753"/>
                      </a:cubicBezTo>
                      <a:lnTo>
                        <a:pt x="2378" y="5753"/>
                      </a:lnTo>
                      <a:cubicBezTo>
                        <a:pt x="2331" y="5936"/>
                        <a:pt x="2285" y="6119"/>
                        <a:pt x="2238" y="6302"/>
                      </a:cubicBezTo>
                      <a:lnTo>
                        <a:pt x="1538" y="6302"/>
                      </a:lnTo>
                      <a:lnTo>
                        <a:pt x="1119" y="5891"/>
                      </a:lnTo>
                      <a:lnTo>
                        <a:pt x="350" y="6438"/>
                      </a:lnTo>
                      <a:cubicBezTo>
                        <a:pt x="303" y="6255"/>
                        <a:pt x="257" y="6074"/>
                        <a:pt x="210" y="5891"/>
                      </a:cubicBezTo>
                      <a:lnTo>
                        <a:pt x="0" y="5617"/>
                      </a:lnTo>
                      <a:cubicBezTo>
                        <a:pt x="47" y="5479"/>
                        <a:pt x="93" y="5343"/>
                        <a:pt x="140" y="5206"/>
                      </a:cubicBezTo>
                      <a:cubicBezTo>
                        <a:pt x="187" y="4978"/>
                        <a:pt x="233" y="4749"/>
                        <a:pt x="280" y="4521"/>
                      </a:cubicBezTo>
                      <a:cubicBezTo>
                        <a:pt x="303" y="4337"/>
                        <a:pt x="327" y="4156"/>
                        <a:pt x="350" y="3973"/>
                      </a:cubicBezTo>
                      <a:lnTo>
                        <a:pt x="629" y="3150"/>
                      </a:lnTo>
                      <a:cubicBezTo>
                        <a:pt x="676" y="3060"/>
                        <a:pt x="722" y="2968"/>
                        <a:pt x="769" y="2877"/>
                      </a:cubicBezTo>
                      <a:lnTo>
                        <a:pt x="1119" y="2465"/>
                      </a:lnTo>
                      <a:cubicBezTo>
                        <a:pt x="1072" y="2192"/>
                        <a:pt x="1026" y="1918"/>
                        <a:pt x="979" y="1644"/>
                      </a:cubicBezTo>
                      <a:lnTo>
                        <a:pt x="979" y="1096"/>
                      </a:lnTo>
                      <a:cubicBezTo>
                        <a:pt x="1072" y="822"/>
                        <a:pt x="1166" y="548"/>
                        <a:pt x="1259" y="274"/>
                      </a:cubicBezTo>
                      <a:lnTo>
                        <a:pt x="2937" y="959"/>
                      </a:lnTo>
                      <a:lnTo>
                        <a:pt x="3916" y="959"/>
                      </a:lnTo>
                      <a:cubicBezTo>
                        <a:pt x="3939" y="1096"/>
                        <a:pt x="3963" y="1233"/>
                        <a:pt x="3986" y="1370"/>
                      </a:cubicBezTo>
                      <a:lnTo>
                        <a:pt x="4685" y="1507"/>
                      </a:lnTo>
                      <a:cubicBezTo>
                        <a:pt x="4732" y="1096"/>
                        <a:pt x="4778" y="685"/>
                        <a:pt x="4825" y="274"/>
                      </a:cubicBezTo>
                      <a:lnTo>
                        <a:pt x="5245" y="137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210" name="Freeform 181">
                  <a:extLst>
                    <a:ext uri="{FF2B5EF4-FFF2-40B4-BE49-F238E27FC236}">
                      <a16:creationId xmlns:a16="http://schemas.microsoft.com/office/drawing/2014/main" xmlns="" id="{67A37C8E-98B3-4A4A-B2DD-A85AAC4FE8C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278184" y="3673602"/>
                  <a:ext cx="225425" cy="142875"/>
                </a:xfrm>
                <a:custGeom>
                  <a:avLst/>
                  <a:gdLst/>
                  <a:ahLst/>
                  <a:cxnLst>
                    <a:cxn ang="0">
                      <a:pos x="32" y="10"/>
                    </a:cxn>
                    <a:cxn ang="0">
                      <a:pos x="46" y="4"/>
                    </a:cxn>
                    <a:cxn ang="0">
                      <a:pos x="54" y="2"/>
                    </a:cxn>
                    <a:cxn ang="0">
                      <a:pos x="66" y="8"/>
                    </a:cxn>
                    <a:cxn ang="0">
                      <a:pos x="86" y="8"/>
                    </a:cxn>
                    <a:cxn ang="0">
                      <a:pos x="90" y="0"/>
                    </a:cxn>
                    <a:cxn ang="0">
                      <a:pos x="102" y="0"/>
                    </a:cxn>
                    <a:cxn ang="0">
                      <a:pos x="106" y="10"/>
                    </a:cxn>
                    <a:cxn ang="0">
                      <a:pos x="108" y="16"/>
                    </a:cxn>
                    <a:cxn ang="0">
                      <a:pos x="120" y="28"/>
                    </a:cxn>
                    <a:cxn ang="0">
                      <a:pos x="122" y="32"/>
                    </a:cxn>
                    <a:cxn ang="0">
                      <a:pos x="118" y="42"/>
                    </a:cxn>
                    <a:cxn ang="0">
                      <a:pos x="120" y="52"/>
                    </a:cxn>
                    <a:cxn ang="0">
                      <a:pos x="122" y="58"/>
                    </a:cxn>
                    <a:cxn ang="0">
                      <a:pos x="132" y="60"/>
                    </a:cxn>
                    <a:cxn ang="0">
                      <a:pos x="136" y="56"/>
                    </a:cxn>
                    <a:cxn ang="0">
                      <a:pos x="142" y="62"/>
                    </a:cxn>
                    <a:cxn ang="0">
                      <a:pos x="138" y="68"/>
                    </a:cxn>
                    <a:cxn ang="0">
                      <a:pos x="130" y="72"/>
                    </a:cxn>
                    <a:cxn ang="0">
                      <a:pos x="126" y="78"/>
                    </a:cxn>
                    <a:cxn ang="0">
                      <a:pos x="124" y="90"/>
                    </a:cxn>
                    <a:cxn ang="0">
                      <a:pos x="118" y="90"/>
                    </a:cxn>
                    <a:cxn ang="0">
                      <a:pos x="106" y="84"/>
                    </a:cxn>
                    <a:cxn ang="0">
                      <a:pos x="92" y="80"/>
                    </a:cxn>
                    <a:cxn ang="0">
                      <a:pos x="84" y="88"/>
                    </a:cxn>
                    <a:cxn ang="0">
                      <a:pos x="72" y="88"/>
                    </a:cxn>
                    <a:cxn ang="0">
                      <a:pos x="44" y="88"/>
                    </a:cxn>
                    <a:cxn ang="0">
                      <a:pos x="32" y="84"/>
                    </a:cxn>
                    <a:cxn ang="0">
                      <a:pos x="32" y="74"/>
                    </a:cxn>
                    <a:cxn ang="0">
                      <a:pos x="16" y="72"/>
                    </a:cxn>
                    <a:cxn ang="0">
                      <a:pos x="8" y="60"/>
                    </a:cxn>
                    <a:cxn ang="0">
                      <a:pos x="2" y="52"/>
                    </a:cxn>
                    <a:cxn ang="0">
                      <a:pos x="0" y="44"/>
                    </a:cxn>
                    <a:cxn ang="0">
                      <a:pos x="14" y="30"/>
                    </a:cxn>
                    <a:cxn ang="0">
                      <a:pos x="24" y="16"/>
                    </a:cxn>
                    <a:cxn ang="0">
                      <a:pos x="32" y="10"/>
                    </a:cxn>
                  </a:cxnLst>
                  <a:rect l="0" t="0" r="r" b="b"/>
                  <a:pathLst>
                    <a:path w="142" h="90">
                      <a:moveTo>
                        <a:pt x="32" y="10"/>
                      </a:moveTo>
                      <a:lnTo>
                        <a:pt x="46" y="4"/>
                      </a:lnTo>
                      <a:lnTo>
                        <a:pt x="54" y="2"/>
                      </a:lnTo>
                      <a:lnTo>
                        <a:pt x="66" y="8"/>
                      </a:lnTo>
                      <a:lnTo>
                        <a:pt x="86" y="8"/>
                      </a:lnTo>
                      <a:lnTo>
                        <a:pt x="90" y="0"/>
                      </a:lnTo>
                      <a:lnTo>
                        <a:pt x="102" y="0"/>
                      </a:lnTo>
                      <a:lnTo>
                        <a:pt x="106" y="10"/>
                      </a:lnTo>
                      <a:lnTo>
                        <a:pt x="108" y="16"/>
                      </a:lnTo>
                      <a:lnTo>
                        <a:pt x="120" y="28"/>
                      </a:lnTo>
                      <a:lnTo>
                        <a:pt x="122" y="32"/>
                      </a:lnTo>
                      <a:lnTo>
                        <a:pt x="118" y="42"/>
                      </a:lnTo>
                      <a:lnTo>
                        <a:pt x="120" y="52"/>
                      </a:lnTo>
                      <a:lnTo>
                        <a:pt x="122" y="58"/>
                      </a:lnTo>
                      <a:lnTo>
                        <a:pt x="132" y="60"/>
                      </a:lnTo>
                      <a:lnTo>
                        <a:pt x="136" y="56"/>
                      </a:lnTo>
                      <a:lnTo>
                        <a:pt x="142" y="62"/>
                      </a:lnTo>
                      <a:lnTo>
                        <a:pt x="138" y="68"/>
                      </a:lnTo>
                      <a:lnTo>
                        <a:pt x="130" y="72"/>
                      </a:lnTo>
                      <a:lnTo>
                        <a:pt x="126" y="78"/>
                      </a:lnTo>
                      <a:lnTo>
                        <a:pt x="124" y="90"/>
                      </a:lnTo>
                      <a:lnTo>
                        <a:pt x="118" y="90"/>
                      </a:lnTo>
                      <a:lnTo>
                        <a:pt x="106" y="84"/>
                      </a:lnTo>
                      <a:lnTo>
                        <a:pt x="92" y="80"/>
                      </a:lnTo>
                      <a:lnTo>
                        <a:pt x="84" y="88"/>
                      </a:lnTo>
                      <a:lnTo>
                        <a:pt x="72" y="88"/>
                      </a:lnTo>
                      <a:lnTo>
                        <a:pt x="44" y="88"/>
                      </a:lnTo>
                      <a:lnTo>
                        <a:pt x="32" y="84"/>
                      </a:lnTo>
                      <a:lnTo>
                        <a:pt x="32" y="74"/>
                      </a:lnTo>
                      <a:lnTo>
                        <a:pt x="16" y="72"/>
                      </a:lnTo>
                      <a:lnTo>
                        <a:pt x="8" y="60"/>
                      </a:lnTo>
                      <a:lnTo>
                        <a:pt x="2" y="52"/>
                      </a:lnTo>
                      <a:lnTo>
                        <a:pt x="0" y="44"/>
                      </a:lnTo>
                      <a:lnTo>
                        <a:pt x="14" y="30"/>
                      </a:lnTo>
                      <a:lnTo>
                        <a:pt x="24" y="16"/>
                      </a:lnTo>
                      <a:lnTo>
                        <a:pt x="32" y="1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211" name="Freeform 182">
                  <a:extLst>
                    <a:ext uri="{FF2B5EF4-FFF2-40B4-BE49-F238E27FC236}">
                      <a16:creationId xmlns:a16="http://schemas.microsoft.com/office/drawing/2014/main" xmlns="" id="{9FB703F6-A911-E84C-A674-37B328F03BA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319459" y="3800602"/>
                  <a:ext cx="155575" cy="88900"/>
                </a:xfrm>
                <a:custGeom>
                  <a:avLst/>
                  <a:gdLst/>
                  <a:ahLst/>
                  <a:cxnLst>
                    <a:cxn ang="0">
                      <a:pos x="18" y="8"/>
                    </a:cxn>
                    <a:cxn ang="0">
                      <a:pos x="46" y="8"/>
                    </a:cxn>
                    <a:cxn ang="0">
                      <a:pos x="58" y="8"/>
                    </a:cxn>
                    <a:cxn ang="0">
                      <a:pos x="66" y="0"/>
                    </a:cxn>
                    <a:cxn ang="0">
                      <a:pos x="80" y="4"/>
                    </a:cxn>
                    <a:cxn ang="0">
                      <a:pos x="92" y="10"/>
                    </a:cxn>
                    <a:cxn ang="0">
                      <a:pos x="98" y="10"/>
                    </a:cxn>
                    <a:cxn ang="0">
                      <a:pos x="98" y="14"/>
                    </a:cxn>
                    <a:cxn ang="0">
                      <a:pos x="90" y="16"/>
                    </a:cxn>
                    <a:cxn ang="0">
                      <a:pos x="90" y="28"/>
                    </a:cxn>
                    <a:cxn ang="0">
                      <a:pos x="82" y="36"/>
                    </a:cxn>
                    <a:cxn ang="0">
                      <a:pos x="84" y="38"/>
                    </a:cxn>
                    <a:cxn ang="0">
                      <a:pos x="92" y="42"/>
                    </a:cxn>
                    <a:cxn ang="0">
                      <a:pos x="90" y="46"/>
                    </a:cxn>
                    <a:cxn ang="0">
                      <a:pos x="80" y="44"/>
                    </a:cxn>
                    <a:cxn ang="0">
                      <a:pos x="72" y="42"/>
                    </a:cxn>
                    <a:cxn ang="0">
                      <a:pos x="64" y="46"/>
                    </a:cxn>
                    <a:cxn ang="0">
                      <a:pos x="60" y="52"/>
                    </a:cxn>
                    <a:cxn ang="0">
                      <a:pos x="60" y="56"/>
                    </a:cxn>
                    <a:cxn ang="0">
                      <a:pos x="52" y="56"/>
                    </a:cxn>
                    <a:cxn ang="0">
                      <a:pos x="40" y="56"/>
                    </a:cxn>
                    <a:cxn ang="0">
                      <a:pos x="30" y="52"/>
                    </a:cxn>
                    <a:cxn ang="0">
                      <a:pos x="24" y="52"/>
                    </a:cxn>
                    <a:cxn ang="0">
                      <a:pos x="14" y="54"/>
                    </a:cxn>
                    <a:cxn ang="0">
                      <a:pos x="12" y="48"/>
                    </a:cxn>
                    <a:cxn ang="0">
                      <a:pos x="6" y="42"/>
                    </a:cxn>
                    <a:cxn ang="0">
                      <a:pos x="4" y="34"/>
                    </a:cxn>
                    <a:cxn ang="0">
                      <a:pos x="10" y="22"/>
                    </a:cxn>
                    <a:cxn ang="0">
                      <a:pos x="4" y="14"/>
                    </a:cxn>
                    <a:cxn ang="0">
                      <a:pos x="0" y="8"/>
                    </a:cxn>
                    <a:cxn ang="0">
                      <a:pos x="6" y="4"/>
                    </a:cxn>
                    <a:cxn ang="0">
                      <a:pos x="18" y="8"/>
                    </a:cxn>
                  </a:cxnLst>
                  <a:rect l="0" t="0" r="r" b="b"/>
                  <a:pathLst>
                    <a:path w="98" h="56">
                      <a:moveTo>
                        <a:pt x="18" y="8"/>
                      </a:moveTo>
                      <a:lnTo>
                        <a:pt x="46" y="8"/>
                      </a:lnTo>
                      <a:lnTo>
                        <a:pt x="58" y="8"/>
                      </a:lnTo>
                      <a:lnTo>
                        <a:pt x="66" y="0"/>
                      </a:lnTo>
                      <a:lnTo>
                        <a:pt x="80" y="4"/>
                      </a:lnTo>
                      <a:lnTo>
                        <a:pt x="92" y="10"/>
                      </a:lnTo>
                      <a:lnTo>
                        <a:pt x="98" y="10"/>
                      </a:lnTo>
                      <a:lnTo>
                        <a:pt x="98" y="14"/>
                      </a:lnTo>
                      <a:lnTo>
                        <a:pt x="90" y="16"/>
                      </a:lnTo>
                      <a:lnTo>
                        <a:pt x="90" y="28"/>
                      </a:lnTo>
                      <a:lnTo>
                        <a:pt x="82" y="36"/>
                      </a:lnTo>
                      <a:lnTo>
                        <a:pt x="84" y="38"/>
                      </a:lnTo>
                      <a:lnTo>
                        <a:pt x="92" y="42"/>
                      </a:lnTo>
                      <a:lnTo>
                        <a:pt x="90" y="46"/>
                      </a:lnTo>
                      <a:lnTo>
                        <a:pt x="80" y="44"/>
                      </a:lnTo>
                      <a:lnTo>
                        <a:pt x="72" y="42"/>
                      </a:lnTo>
                      <a:lnTo>
                        <a:pt x="64" y="46"/>
                      </a:lnTo>
                      <a:lnTo>
                        <a:pt x="60" y="52"/>
                      </a:lnTo>
                      <a:lnTo>
                        <a:pt x="60" y="56"/>
                      </a:lnTo>
                      <a:lnTo>
                        <a:pt x="52" y="56"/>
                      </a:lnTo>
                      <a:lnTo>
                        <a:pt x="40" y="56"/>
                      </a:lnTo>
                      <a:lnTo>
                        <a:pt x="30" y="52"/>
                      </a:lnTo>
                      <a:lnTo>
                        <a:pt x="24" y="52"/>
                      </a:lnTo>
                      <a:lnTo>
                        <a:pt x="14" y="54"/>
                      </a:lnTo>
                      <a:lnTo>
                        <a:pt x="12" y="48"/>
                      </a:lnTo>
                      <a:lnTo>
                        <a:pt x="6" y="42"/>
                      </a:lnTo>
                      <a:lnTo>
                        <a:pt x="4" y="34"/>
                      </a:lnTo>
                      <a:lnTo>
                        <a:pt x="10" y="22"/>
                      </a:lnTo>
                      <a:lnTo>
                        <a:pt x="4" y="14"/>
                      </a:lnTo>
                      <a:lnTo>
                        <a:pt x="0" y="8"/>
                      </a:lnTo>
                      <a:lnTo>
                        <a:pt x="6" y="4"/>
                      </a:lnTo>
                      <a:lnTo>
                        <a:pt x="18" y="8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212" name="Freeform 183">
                  <a:extLst>
                    <a:ext uri="{FF2B5EF4-FFF2-40B4-BE49-F238E27FC236}">
                      <a16:creationId xmlns:a16="http://schemas.microsoft.com/office/drawing/2014/main" xmlns="" id="{E78FEFC1-6D42-944A-B8A7-EA27B4147AF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414709" y="3867277"/>
                  <a:ext cx="66675" cy="47625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20"/>
                    </a:cxn>
                    <a:cxn ang="0">
                      <a:pos x="2" y="26"/>
                    </a:cxn>
                    <a:cxn ang="0">
                      <a:pos x="10" y="26"/>
                    </a:cxn>
                    <a:cxn ang="0">
                      <a:pos x="4" y="30"/>
                    </a:cxn>
                    <a:cxn ang="0">
                      <a:pos x="14" y="28"/>
                    </a:cxn>
                    <a:cxn ang="0">
                      <a:pos x="26" y="20"/>
                    </a:cxn>
                    <a:cxn ang="0">
                      <a:pos x="34" y="16"/>
                    </a:cxn>
                    <a:cxn ang="0">
                      <a:pos x="42" y="18"/>
                    </a:cxn>
                    <a:cxn ang="0">
                      <a:pos x="38" y="14"/>
                    </a:cxn>
                    <a:cxn ang="0">
                      <a:pos x="32" y="10"/>
                    </a:cxn>
                    <a:cxn ang="0">
                      <a:pos x="30" y="4"/>
                    </a:cxn>
                    <a:cxn ang="0">
                      <a:pos x="22" y="4"/>
                    </a:cxn>
                    <a:cxn ang="0">
                      <a:pos x="12" y="0"/>
                    </a:cxn>
                    <a:cxn ang="0">
                      <a:pos x="4" y="4"/>
                    </a:cxn>
                    <a:cxn ang="0">
                      <a:pos x="0" y="1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42" h="30">
                      <a:moveTo>
                        <a:pt x="0" y="14"/>
                      </a:moveTo>
                      <a:lnTo>
                        <a:pt x="0" y="20"/>
                      </a:lnTo>
                      <a:lnTo>
                        <a:pt x="2" y="26"/>
                      </a:lnTo>
                      <a:lnTo>
                        <a:pt x="10" y="26"/>
                      </a:lnTo>
                      <a:lnTo>
                        <a:pt x="4" y="30"/>
                      </a:lnTo>
                      <a:lnTo>
                        <a:pt x="14" y="28"/>
                      </a:lnTo>
                      <a:lnTo>
                        <a:pt x="26" y="20"/>
                      </a:lnTo>
                      <a:lnTo>
                        <a:pt x="34" y="16"/>
                      </a:lnTo>
                      <a:lnTo>
                        <a:pt x="42" y="18"/>
                      </a:lnTo>
                      <a:lnTo>
                        <a:pt x="38" y="14"/>
                      </a:lnTo>
                      <a:lnTo>
                        <a:pt x="32" y="10"/>
                      </a:lnTo>
                      <a:lnTo>
                        <a:pt x="30" y="4"/>
                      </a:lnTo>
                      <a:lnTo>
                        <a:pt x="22" y="4"/>
                      </a:lnTo>
                      <a:lnTo>
                        <a:pt x="12" y="0"/>
                      </a:lnTo>
                      <a:lnTo>
                        <a:pt x="4" y="4"/>
                      </a:lnTo>
                      <a:lnTo>
                        <a:pt x="0" y="1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13" name="Freeform 185">
                  <a:extLst>
                    <a:ext uri="{FF2B5EF4-FFF2-40B4-BE49-F238E27FC236}">
                      <a16:creationId xmlns:a16="http://schemas.microsoft.com/office/drawing/2014/main" xmlns="" id="{FAD6A1E0-32B9-D942-9A8A-13E595C90A0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265484" y="3879977"/>
                  <a:ext cx="149225" cy="155575"/>
                </a:xfrm>
                <a:custGeom>
                  <a:avLst/>
                  <a:gdLst/>
                  <a:ahLst/>
                  <a:cxnLst>
                    <a:cxn ang="0">
                      <a:pos x="46" y="64"/>
                    </a:cxn>
                    <a:cxn ang="0">
                      <a:pos x="38" y="68"/>
                    </a:cxn>
                    <a:cxn ang="0">
                      <a:pos x="24" y="66"/>
                    </a:cxn>
                    <a:cxn ang="0">
                      <a:pos x="20" y="78"/>
                    </a:cxn>
                    <a:cxn ang="0">
                      <a:pos x="26" y="88"/>
                    </a:cxn>
                    <a:cxn ang="0">
                      <a:pos x="32" y="86"/>
                    </a:cxn>
                    <a:cxn ang="0">
                      <a:pos x="36" y="98"/>
                    </a:cxn>
                    <a:cxn ang="0">
                      <a:pos x="42" y="92"/>
                    </a:cxn>
                    <a:cxn ang="0">
                      <a:pos x="48" y="94"/>
                    </a:cxn>
                    <a:cxn ang="0">
                      <a:pos x="44" y="86"/>
                    </a:cxn>
                    <a:cxn ang="0">
                      <a:pos x="42" y="76"/>
                    </a:cxn>
                    <a:cxn ang="0">
                      <a:pos x="52" y="74"/>
                    </a:cxn>
                    <a:cxn ang="0">
                      <a:pos x="48" y="64"/>
                    </a:cxn>
                    <a:cxn ang="0">
                      <a:pos x="58" y="70"/>
                    </a:cxn>
                    <a:cxn ang="0">
                      <a:pos x="62" y="60"/>
                    </a:cxn>
                    <a:cxn ang="0">
                      <a:pos x="50" y="54"/>
                    </a:cxn>
                    <a:cxn ang="0">
                      <a:pos x="44" y="44"/>
                    </a:cxn>
                    <a:cxn ang="0">
                      <a:pos x="38" y="32"/>
                    </a:cxn>
                    <a:cxn ang="0">
                      <a:pos x="38" y="22"/>
                    </a:cxn>
                    <a:cxn ang="0">
                      <a:pos x="48" y="26"/>
                    </a:cxn>
                    <a:cxn ang="0">
                      <a:pos x="58" y="26"/>
                    </a:cxn>
                    <a:cxn ang="0">
                      <a:pos x="58" y="16"/>
                    </a:cxn>
                    <a:cxn ang="0">
                      <a:pos x="70" y="14"/>
                    </a:cxn>
                    <a:cxn ang="0">
                      <a:pos x="84" y="14"/>
                    </a:cxn>
                    <a:cxn ang="0">
                      <a:pos x="94" y="12"/>
                    </a:cxn>
                    <a:cxn ang="0">
                      <a:pos x="86" y="6"/>
                    </a:cxn>
                    <a:cxn ang="0">
                      <a:pos x="70" y="4"/>
                    </a:cxn>
                    <a:cxn ang="0">
                      <a:pos x="58" y="0"/>
                    </a:cxn>
                    <a:cxn ang="0">
                      <a:pos x="40" y="10"/>
                    </a:cxn>
                    <a:cxn ang="0">
                      <a:pos x="26" y="12"/>
                    </a:cxn>
                    <a:cxn ang="0">
                      <a:pos x="14" y="16"/>
                    </a:cxn>
                    <a:cxn ang="0">
                      <a:pos x="10" y="26"/>
                    </a:cxn>
                    <a:cxn ang="0">
                      <a:pos x="0" y="38"/>
                    </a:cxn>
                    <a:cxn ang="0">
                      <a:pos x="10" y="46"/>
                    </a:cxn>
                    <a:cxn ang="0">
                      <a:pos x="20" y="48"/>
                    </a:cxn>
                    <a:cxn ang="0">
                      <a:pos x="14" y="58"/>
                    </a:cxn>
                    <a:cxn ang="0">
                      <a:pos x="26" y="58"/>
                    </a:cxn>
                    <a:cxn ang="0">
                      <a:pos x="42" y="62"/>
                    </a:cxn>
                  </a:cxnLst>
                  <a:rect l="0" t="0" r="r" b="b"/>
                  <a:pathLst>
                    <a:path w="94" h="98">
                      <a:moveTo>
                        <a:pt x="42" y="62"/>
                      </a:moveTo>
                      <a:lnTo>
                        <a:pt x="46" y="64"/>
                      </a:lnTo>
                      <a:lnTo>
                        <a:pt x="44" y="68"/>
                      </a:lnTo>
                      <a:lnTo>
                        <a:pt x="38" y="68"/>
                      </a:lnTo>
                      <a:lnTo>
                        <a:pt x="30" y="66"/>
                      </a:lnTo>
                      <a:lnTo>
                        <a:pt x="24" y="66"/>
                      </a:lnTo>
                      <a:lnTo>
                        <a:pt x="20" y="70"/>
                      </a:lnTo>
                      <a:lnTo>
                        <a:pt x="20" y="78"/>
                      </a:lnTo>
                      <a:lnTo>
                        <a:pt x="26" y="82"/>
                      </a:lnTo>
                      <a:lnTo>
                        <a:pt x="26" y="88"/>
                      </a:lnTo>
                      <a:lnTo>
                        <a:pt x="28" y="92"/>
                      </a:lnTo>
                      <a:lnTo>
                        <a:pt x="32" y="86"/>
                      </a:lnTo>
                      <a:lnTo>
                        <a:pt x="34" y="90"/>
                      </a:lnTo>
                      <a:lnTo>
                        <a:pt x="36" y="98"/>
                      </a:lnTo>
                      <a:lnTo>
                        <a:pt x="42" y="96"/>
                      </a:lnTo>
                      <a:lnTo>
                        <a:pt x="42" y="92"/>
                      </a:lnTo>
                      <a:lnTo>
                        <a:pt x="46" y="98"/>
                      </a:lnTo>
                      <a:lnTo>
                        <a:pt x="48" y="94"/>
                      </a:lnTo>
                      <a:lnTo>
                        <a:pt x="48" y="90"/>
                      </a:lnTo>
                      <a:lnTo>
                        <a:pt x="44" y="86"/>
                      </a:lnTo>
                      <a:lnTo>
                        <a:pt x="40" y="80"/>
                      </a:lnTo>
                      <a:lnTo>
                        <a:pt x="42" y="76"/>
                      </a:lnTo>
                      <a:lnTo>
                        <a:pt x="46" y="76"/>
                      </a:lnTo>
                      <a:lnTo>
                        <a:pt x="52" y="74"/>
                      </a:lnTo>
                      <a:lnTo>
                        <a:pt x="48" y="70"/>
                      </a:lnTo>
                      <a:lnTo>
                        <a:pt x="48" y="64"/>
                      </a:lnTo>
                      <a:lnTo>
                        <a:pt x="52" y="68"/>
                      </a:lnTo>
                      <a:lnTo>
                        <a:pt x="58" y="70"/>
                      </a:lnTo>
                      <a:lnTo>
                        <a:pt x="64" y="66"/>
                      </a:lnTo>
                      <a:lnTo>
                        <a:pt x="62" y="60"/>
                      </a:lnTo>
                      <a:lnTo>
                        <a:pt x="58" y="56"/>
                      </a:lnTo>
                      <a:lnTo>
                        <a:pt x="50" y="54"/>
                      </a:lnTo>
                      <a:lnTo>
                        <a:pt x="46" y="50"/>
                      </a:lnTo>
                      <a:lnTo>
                        <a:pt x="44" y="44"/>
                      </a:lnTo>
                      <a:lnTo>
                        <a:pt x="44" y="4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8" y="22"/>
                      </a:lnTo>
                      <a:lnTo>
                        <a:pt x="44" y="20"/>
                      </a:lnTo>
                      <a:lnTo>
                        <a:pt x="48" y="26"/>
                      </a:lnTo>
                      <a:lnTo>
                        <a:pt x="56" y="28"/>
                      </a:lnTo>
                      <a:lnTo>
                        <a:pt x="58" y="26"/>
                      </a:lnTo>
                      <a:lnTo>
                        <a:pt x="60" y="22"/>
                      </a:lnTo>
                      <a:lnTo>
                        <a:pt x="58" y="16"/>
                      </a:lnTo>
                      <a:lnTo>
                        <a:pt x="64" y="16"/>
                      </a:lnTo>
                      <a:lnTo>
                        <a:pt x="70" y="14"/>
                      </a:lnTo>
                      <a:lnTo>
                        <a:pt x="78" y="14"/>
                      </a:lnTo>
                      <a:lnTo>
                        <a:pt x="84" y="14"/>
                      </a:lnTo>
                      <a:lnTo>
                        <a:pt x="90" y="14"/>
                      </a:lnTo>
                      <a:lnTo>
                        <a:pt x="94" y="12"/>
                      </a:lnTo>
                      <a:lnTo>
                        <a:pt x="94" y="6"/>
                      </a:lnTo>
                      <a:lnTo>
                        <a:pt x="86" y="6"/>
                      </a:lnTo>
                      <a:lnTo>
                        <a:pt x="74" y="6"/>
                      </a:lnTo>
                      <a:lnTo>
                        <a:pt x="70" y="4"/>
                      </a:lnTo>
                      <a:lnTo>
                        <a:pt x="64" y="2"/>
                      </a:lnTo>
                      <a:lnTo>
                        <a:pt x="58" y="0"/>
                      </a:lnTo>
                      <a:lnTo>
                        <a:pt x="48" y="4"/>
                      </a:lnTo>
                      <a:lnTo>
                        <a:pt x="40" y="10"/>
                      </a:lnTo>
                      <a:lnTo>
                        <a:pt x="34" y="10"/>
                      </a:lnTo>
                      <a:lnTo>
                        <a:pt x="26" y="12"/>
                      </a:lnTo>
                      <a:lnTo>
                        <a:pt x="18" y="14"/>
                      </a:lnTo>
                      <a:lnTo>
                        <a:pt x="14" y="16"/>
                      </a:lnTo>
                      <a:lnTo>
                        <a:pt x="14" y="20"/>
                      </a:lnTo>
                      <a:lnTo>
                        <a:pt x="10" y="26"/>
                      </a:lnTo>
                      <a:lnTo>
                        <a:pt x="2" y="34"/>
                      </a:lnTo>
                      <a:lnTo>
                        <a:pt x="0" y="38"/>
                      </a:lnTo>
                      <a:lnTo>
                        <a:pt x="4" y="42"/>
                      </a:lnTo>
                      <a:lnTo>
                        <a:pt x="10" y="46"/>
                      </a:lnTo>
                      <a:lnTo>
                        <a:pt x="16" y="46"/>
                      </a:lnTo>
                      <a:lnTo>
                        <a:pt x="20" y="48"/>
                      </a:lnTo>
                      <a:lnTo>
                        <a:pt x="14" y="52"/>
                      </a:lnTo>
                      <a:lnTo>
                        <a:pt x="14" y="58"/>
                      </a:lnTo>
                      <a:lnTo>
                        <a:pt x="18" y="6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42" y="6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214" name="Freeform 186">
                  <a:extLst>
                    <a:ext uri="{FF2B5EF4-FFF2-40B4-BE49-F238E27FC236}">
                      <a16:creationId xmlns:a16="http://schemas.microsoft.com/office/drawing/2014/main" xmlns="" id="{1A659565-1BDD-B24A-B7D6-4A8D59D7552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246434" y="3851402"/>
                  <a:ext cx="41275" cy="88900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2" y="4"/>
                    </a:cxn>
                    <a:cxn ang="0">
                      <a:pos x="6" y="0"/>
                    </a:cxn>
                    <a:cxn ang="0">
                      <a:pos x="14" y="2"/>
                    </a:cxn>
                    <a:cxn ang="0">
                      <a:pos x="22" y="8"/>
                    </a:cxn>
                    <a:cxn ang="0">
                      <a:pos x="20" y="16"/>
                    </a:cxn>
                    <a:cxn ang="0">
                      <a:pos x="20" y="22"/>
                    </a:cxn>
                    <a:cxn ang="0">
                      <a:pos x="24" y="30"/>
                    </a:cxn>
                    <a:cxn ang="0">
                      <a:pos x="26" y="34"/>
                    </a:cxn>
                    <a:cxn ang="0">
                      <a:pos x="26" y="38"/>
                    </a:cxn>
                    <a:cxn ang="0">
                      <a:pos x="22" y="44"/>
                    </a:cxn>
                    <a:cxn ang="0">
                      <a:pos x="12" y="56"/>
                    </a:cxn>
                    <a:cxn ang="0">
                      <a:pos x="2" y="40"/>
                    </a:cxn>
                    <a:cxn ang="0">
                      <a:pos x="4" y="28"/>
                    </a:cxn>
                    <a:cxn ang="0">
                      <a:pos x="2" y="18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26" h="56">
                      <a:moveTo>
                        <a:pt x="0" y="12"/>
                      </a:moveTo>
                      <a:lnTo>
                        <a:pt x="2" y="4"/>
                      </a:lnTo>
                      <a:lnTo>
                        <a:pt x="6" y="0"/>
                      </a:lnTo>
                      <a:lnTo>
                        <a:pt x="14" y="2"/>
                      </a:lnTo>
                      <a:lnTo>
                        <a:pt x="22" y="8"/>
                      </a:lnTo>
                      <a:lnTo>
                        <a:pt x="20" y="16"/>
                      </a:lnTo>
                      <a:lnTo>
                        <a:pt x="20" y="22"/>
                      </a:lnTo>
                      <a:lnTo>
                        <a:pt x="24" y="30"/>
                      </a:lnTo>
                      <a:lnTo>
                        <a:pt x="26" y="34"/>
                      </a:lnTo>
                      <a:lnTo>
                        <a:pt x="26" y="38"/>
                      </a:lnTo>
                      <a:lnTo>
                        <a:pt x="22" y="44"/>
                      </a:lnTo>
                      <a:lnTo>
                        <a:pt x="12" y="56"/>
                      </a:lnTo>
                      <a:lnTo>
                        <a:pt x="2" y="40"/>
                      </a:lnTo>
                      <a:lnTo>
                        <a:pt x="4" y="28"/>
                      </a:lnTo>
                      <a:lnTo>
                        <a:pt x="2" y="18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</p:grpSp>
          <p:grpSp>
            <p:nvGrpSpPr>
              <p:cNvPr id="148" name="South Asia, China, Indonesia, Korea and Japan">
                <a:extLst>
                  <a:ext uri="{FF2B5EF4-FFF2-40B4-BE49-F238E27FC236}">
                    <a16:creationId xmlns:a16="http://schemas.microsoft.com/office/drawing/2014/main" xmlns="" id="{675DBC63-FD53-B04C-9A5F-A6F3BB064A31}"/>
                  </a:ext>
                </a:extLst>
              </p:cNvPr>
              <p:cNvGrpSpPr/>
              <p:nvPr/>
            </p:nvGrpSpPr>
            <p:grpSpPr bwMode="gray">
              <a:xfrm>
                <a:off x="4929337" y="3840795"/>
                <a:ext cx="3674554" cy="2892926"/>
                <a:chOff x="6481509" y="3498977"/>
                <a:chExt cx="1946275" cy="1457326"/>
              </a:xfrm>
              <a:solidFill>
                <a:srgbClr val="D5D1C5"/>
              </a:solidFill>
            </p:grpSpPr>
            <p:sp>
              <p:nvSpPr>
                <p:cNvPr id="149" name="Freeform 229">
                  <a:extLst>
                    <a:ext uri="{FF2B5EF4-FFF2-40B4-BE49-F238E27FC236}">
                      <a16:creationId xmlns:a16="http://schemas.microsoft.com/office/drawing/2014/main" xmlns="" id="{5F2FF10F-BC77-D944-83A9-66260BDCC0E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338759" y="4622927"/>
                  <a:ext cx="127000" cy="107950"/>
                </a:xfrm>
                <a:custGeom>
                  <a:avLst/>
                  <a:gdLst/>
                  <a:ahLst/>
                  <a:cxnLst>
                    <a:cxn ang="0">
                      <a:pos x="40" y="66"/>
                    </a:cxn>
                    <a:cxn ang="0">
                      <a:pos x="34" y="66"/>
                    </a:cxn>
                    <a:cxn ang="0">
                      <a:pos x="32" y="68"/>
                    </a:cxn>
                    <a:cxn ang="0">
                      <a:pos x="18" y="64"/>
                    </a:cxn>
                    <a:cxn ang="0">
                      <a:pos x="12" y="54"/>
                    </a:cxn>
                    <a:cxn ang="0">
                      <a:pos x="8" y="44"/>
                    </a:cxn>
                    <a:cxn ang="0">
                      <a:pos x="0" y="24"/>
                    </a:cxn>
                    <a:cxn ang="0">
                      <a:pos x="0" y="18"/>
                    </a:cxn>
                    <a:cxn ang="0">
                      <a:pos x="8" y="4"/>
                    </a:cxn>
                    <a:cxn ang="0">
                      <a:pos x="48" y="2"/>
                    </a:cxn>
                    <a:cxn ang="0">
                      <a:pos x="48" y="8"/>
                    </a:cxn>
                    <a:cxn ang="0">
                      <a:pos x="58" y="8"/>
                    </a:cxn>
                    <a:cxn ang="0">
                      <a:pos x="62" y="0"/>
                    </a:cxn>
                    <a:cxn ang="0">
                      <a:pos x="66" y="2"/>
                    </a:cxn>
                    <a:cxn ang="0">
                      <a:pos x="68" y="6"/>
                    </a:cxn>
                    <a:cxn ang="0">
                      <a:pos x="80" y="6"/>
                    </a:cxn>
                    <a:cxn ang="0">
                      <a:pos x="80" y="16"/>
                    </a:cxn>
                    <a:cxn ang="0">
                      <a:pos x="76" y="26"/>
                    </a:cxn>
                    <a:cxn ang="0">
                      <a:pos x="70" y="38"/>
                    </a:cxn>
                    <a:cxn ang="0">
                      <a:pos x="64" y="46"/>
                    </a:cxn>
                    <a:cxn ang="0">
                      <a:pos x="54" y="50"/>
                    </a:cxn>
                    <a:cxn ang="0">
                      <a:pos x="54" y="58"/>
                    </a:cxn>
                    <a:cxn ang="0">
                      <a:pos x="44" y="62"/>
                    </a:cxn>
                    <a:cxn ang="0">
                      <a:pos x="40" y="66"/>
                    </a:cxn>
                  </a:cxnLst>
                  <a:rect l="0" t="0" r="r" b="b"/>
                  <a:pathLst>
                    <a:path w="80" h="68">
                      <a:moveTo>
                        <a:pt x="40" y="66"/>
                      </a:moveTo>
                      <a:lnTo>
                        <a:pt x="34" y="66"/>
                      </a:lnTo>
                      <a:lnTo>
                        <a:pt x="32" y="68"/>
                      </a:lnTo>
                      <a:lnTo>
                        <a:pt x="18" y="64"/>
                      </a:lnTo>
                      <a:lnTo>
                        <a:pt x="12" y="54"/>
                      </a:lnTo>
                      <a:lnTo>
                        <a:pt x="8" y="44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8" y="4"/>
                      </a:lnTo>
                      <a:lnTo>
                        <a:pt x="48" y="2"/>
                      </a:lnTo>
                      <a:lnTo>
                        <a:pt x="48" y="8"/>
                      </a:lnTo>
                      <a:lnTo>
                        <a:pt x="58" y="8"/>
                      </a:lnTo>
                      <a:lnTo>
                        <a:pt x="62" y="0"/>
                      </a:lnTo>
                      <a:lnTo>
                        <a:pt x="66" y="2"/>
                      </a:lnTo>
                      <a:lnTo>
                        <a:pt x="68" y="6"/>
                      </a:lnTo>
                      <a:lnTo>
                        <a:pt x="80" y="6"/>
                      </a:lnTo>
                      <a:lnTo>
                        <a:pt x="80" y="16"/>
                      </a:lnTo>
                      <a:lnTo>
                        <a:pt x="76" y="26"/>
                      </a:lnTo>
                      <a:lnTo>
                        <a:pt x="70" y="38"/>
                      </a:lnTo>
                      <a:lnTo>
                        <a:pt x="64" y="46"/>
                      </a:lnTo>
                      <a:lnTo>
                        <a:pt x="54" y="50"/>
                      </a:lnTo>
                      <a:lnTo>
                        <a:pt x="54" y="58"/>
                      </a:lnTo>
                      <a:lnTo>
                        <a:pt x="44" y="62"/>
                      </a:lnTo>
                      <a:lnTo>
                        <a:pt x="40" y="6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50" name="Freeform 230">
                  <a:extLst>
                    <a:ext uri="{FF2B5EF4-FFF2-40B4-BE49-F238E27FC236}">
                      <a16:creationId xmlns:a16="http://schemas.microsoft.com/office/drawing/2014/main" xmlns="" id="{1EEC80AE-6E66-5743-96A7-28E03AC9B8C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336929" y="4402572"/>
                  <a:ext cx="177800" cy="371475"/>
                </a:xfrm>
                <a:custGeom>
                  <a:avLst/>
                  <a:gdLst/>
                  <a:ahLst/>
                  <a:cxnLst>
                    <a:cxn ang="0">
                      <a:pos x="42" y="204"/>
                    </a:cxn>
                    <a:cxn ang="0">
                      <a:pos x="44" y="206"/>
                    </a:cxn>
                    <a:cxn ang="0">
                      <a:pos x="44" y="208"/>
                    </a:cxn>
                    <a:cxn ang="0">
                      <a:pos x="44" y="214"/>
                    </a:cxn>
                    <a:cxn ang="0">
                      <a:pos x="42" y="214"/>
                    </a:cxn>
                    <a:cxn ang="0">
                      <a:pos x="40" y="234"/>
                    </a:cxn>
                    <a:cxn ang="0">
                      <a:pos x="52" y="226"/>
                    </a:cxn>
                    <a:cxn ang="0">
                      <a:pos x="66" y="218"/>
                    </a:cxn>
                    <a:cxn ang="0">
                      <a:pos x="66" y="210"/>
                    </a:cxn>
                    <a:cxn ang="0">
                      <a:pos x="70" y="204"/>
                    </a:cxn>
                    <a:cxn ang="0">
                      <a:pos x="82" y="206"/>
                    </a:cxn>
                    <a:cxn ang="0">
                      <a:pos x="94" y="202"/>
                    </a:cxn>
                    <a:cxn ang="0">
                      <a:pos x="108" y="190"/>
                    </a:cxn>
                    <a:cxn ang="0">
                      <a:pos x="112" y="172"/>
                    </a:cxn>
                    <a:cxn ang="0">
                      <a:pos x="108" y="152"/>
                    </a:cxn>
                    <a:cxn ang="0">
                      <a:pos x="104" y="138"/>
                    </a:cxn>
                    <a:cxn ang="0">
                      <a:pos x="100" y="122"/>
                    </a:cxn>
                    <a:cxn ang="0">
                      <a:pos x="60" y="78"/>
                    </a:cxn>
                    <a:cxn ang="0">
                      <a:pos x="54" y="70"/>
                    </a:cxn>
                    <a:cxn ang="0">
                      <a:pos x="62" y="50"/>
                    </a:cxn>
                    <a:cxn ang="0">
                      <a:pos x="74" y="34"/>
                    </a:cxn>
                    <a:cxn ang="0">
                      <a:pos x="82" y="32"/>
                    </a:cxn>
                    <a:cxn ang="0">
                      <a:pos x="80" y="24"/>
                    </a:cxn>
                    <a:cxn ang="0">
                      <a:pos x="70" y="20"/>
                    </a:cxn>
                    <a:cxn ang="0">
                      <a:pos x="68" y="6"/>
                    </a:cxn>
                    <a:cxn ang="0">
                      <a:pos x="58" y="4"/>
                    </a:cxn>
                    <a:cxn ang="0">
                      <a:pos x="50" y="0"/>
                    </a:cxn>
                    <a:cxn ang="0">
                      <a:pos x="44" y="0"/>
                    </a:cxn>
                    <a:cxn ang="0">
                      <a:pos x="34" y="6"/>
                    </a:cxn>
                    <a:cxn ang="0">
                      <a:pos x="2" y="8"/>
                    </a:cxn>
                    <a:cxn ang="0">
                      <a:pos x="0" y="14"/>
                    </a:cxn>
                    <a:cxn ang="0">
                      <a:pos x="10" y="24"/>
                    </a:cxn>
                    <a:cxn ang="0">
                      <a:pos x="12" y="38"/>
                    </a:cxn>
                    <a:cxn ang="0">
                      <a:pos x="34" y="36"/>
                    </a:cxn>
                    <a:cxn ang="0">
                      <a:pos x="40" y="46"/>
                    </a:cxn>
                    <a:cxn ang="0">
                      <a:pos x="42" y="56"/>
                    </a:cxn>
                    <a:cxn ang="0">
                      <a:pos x="28" y="56"/>
                    </a:cxn>
                    <a:cxn ang="0">
                      <a:pos x="26" y="66"/>
                    </a:cxn>
                    <a:cxn ang="0">
                      <a:pos x="34" y="70"/>
                    </a:cxn>
                    <a:cxn ang="0">
                      <a:pos x="62" y="96"/>
                    </a:cxn>
                    <a:cxn ang="0">
                      <a:pos x="80" y="116"/>
                    </a:cxn>
                    <a:cxn ang="0">
                      <a:pos x="84" y="130"/>
                    </a:cxn>
                    <a:cxn ang="0">
                      <a:pos x="82" y="144"/>
                    </a:cxn>
                    <a:cxn ang="0">
                      <a:pos x="82" y="152"/>
                    </a:cxn>
                    <a:cxn ang="0">
                      <a:pos x="78" y="164"/>
                    </a:cxn>
                    <a:cxn ang="0">
                      <a:pos x="72" y="176"/>
                    </a:cxn>
                    <a:cxn ang="0">
                      <a:pos x="66" y="184"/>
                    </a:cxn>
                    <a:cxn ang="0">
                      <a:pos x="56" y="188"/>
                    </a:cxn>
                    <a:cxn ang="0">
                      <a:pos x="56" y="196"/>
                    </a:cxn>
                    <a:cxn ang="0">
                      <a:pos x="46" y="200"/>
                    </a:cxn>
                    <a:cxn ang="0">
                      <a:pos x="42" y="204"/>
                    </a:cxn>
                  </a:cxnLst>
                  <a:rect l="0" t="0" r="r" b="b"/>
                  <a:pathLst>
                    <a:path w="112" h="234">
                      <a:moveTo>
                        <a:pt x="42" y="204"/>
                      </a:moveTo>
                      <a:lnTo>
                        <a:pt x="44" y="206"/>
                      </a:lnTo>
                      <a:lnTo>
                        <a:pt x="44" y="208"/>
                      </a:lnTo>
                      <a:lnTo>
                        <a:pt x="44" y="214"/>
                      </a:lnTo>
                      <a:lnTo>
                        <a:pt x="42" y="214"/>
                      </a:lnTo>
                      <a:lnTo>
                        <a:pt x="40" y="234"/>
                      </a:lnTo>
                      <a:lnTo>
                        <a:pt x="52" y="226"/>
                      </a:lnTo>
                      <a:lnTo>
                        <a:pt x="66" y="218"/>
                      </a:lnTo>
                      <a:lnTo>
                        <a:pt x="66" y="210"/>
                      </a:lnTo>
                      <a:lnTo>
                        <a:pt x="70" y="204"/>
                      </a:lnTo>
                      <a:lnTo>
                        <a:pt x="82" y="206"/>
                      </a:lnTo>
                      <a:lnTo>
                        <a:pt x="94" y="202"/>
                      </a:lnTo>
                      <a:lnTo>
                        <a:pt x="108" y="190"/>
                      </a:lnTo>
                      <a:lnTo>
                        <a:pt x="112" y="172"/>
                      </a:lnTo>
                      <a:lnTo>
                        <a:pt x="108" y="152"/>
                      </a:lnTo>
                      <a:lnTo>
                        <a:pt x="104" y="138"/>
                      </a:lnTo>
                      <a:lnTo>
                        <a:pt x="100" y="122"/>
                      </a:lnTo>
                      <a:lnTo>
                        <a:pt x="60" y="78"/>
                      </a:lnTo>
                      <a:lnTo>
                        <a:pt x="54" y="70"/>
                      </a:lnTo>
                      <a:lnTo>
                        <a:pt x="62" y="50"/>
                      </a:lnTo>
                      <a:lnTo>
                        <a:pt x="74" y="34"/>
                      </a:lnTo>
                      <a:lnTo>
                        <a:pt x="82" y="32"/>
                      </a:lnTo>
                      <a:lnTo>
                        <a:pt x="80" y="24"/>
                      </a:lnTo>
                      <a:lnTo>
                        <a:pt x="70" y="20"/>
                      </a:lnTo>
                      <a:lnTo>
                        <a:pt x="68" y="6"/>
                      </a:lnTo>
                      <a:lnTo>
                        <a:pt x="58" y="4"/>
                      </a:lnTo>
                      <a:lnTo>
                        <a:pt x="50" y="0"/>
                      </a:lnTo>
                      <a:lnTo>
                        <a:pt x="44" y="0"/>
                      </a:lnTo>
                      <a:lnTo>
                        <a:pt x="34" y="6"/>
                      </a:lnTo>
                      <a:lnTo>
                        <a:pt x="2" y="8"/>
                      </a:lnTo>
                      <a:lnTo>
                        <a:pt x="0" y="14"/>
                      </a:lnTo>
                      <a:lnTo>
                        <a:pt x="10" y="24"/>
                      </a:lnTo>
                      <a:lnTo>
                        <a:pt x="12" y="38"/>
                      </a:lnTo>
                      <a:lnTo>
                        <a:pt x="34" y="36"/>
                      </a:lnTo>
                      <a:lnTo>
                        <a:pt x="40" y="46"/>
                      </a:lnTo>
                      <a:lnTo>
                        <a:pt x="42" y="56"/>
                      </a:lnTo>
                      <a:lnTo>
                        <a:pt x="28" y="56"/>
                      </a:lnTo>
                      <a:lnTo>
                        <a:pt x="26" y="66"/>
                      </a:lnTo>
                      <a:lnTo>
                        <a:pt x="34" y="70"/>
                      </a:lnTo>
                      <a:lnTo>
                        <a:pt x="62" y="96"/>
                      </a:lnTo>
                      <a:lnTo>
                        <a:pt x="80" y="116"/>
                      </a:lnTo>
                      <a:lnTo>
                        <a:pt x="84" y="130"/>
                      </a:lnTo>
                      <a:lnTo>
                        <a:pt x="82" y="144"/>
                      </a:lnTo>
                      <a:lnTo>
                        <a:pt x="82" y="152"/>
                      </a:lnTo>
                      <a:lnTo>
                        <a:pt x="78" y="164"/>
                      </a:lnTo>
                      <a:lnTo>
                        <a:pt x="72" y="176"/>
                      </a:lnTo>
                      <a:lnTo>
                        <a:pt x="66" y="184"/>
                      </a:lnTo>
                      <a:lnTo>
                        <a:pt x="56" y="188"/>
                      </a:lnTo>
                      <a:lnTo>
                        <a:pt x="56" y="196"/>
                      </a:lnTo>
                      <a:lnTo>
                        <a:pt x="46" y="200"/>
                      </a:lnTo>
                      <a:lnTo>
                        <a:pt x="42" y="20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51" name="Freeform 231">
                  <a:extLst>
                    <a:ext uri="{FF2B5EF4-FFF2-40B4-BE49-F238E27FC236}">
                      <a16:creationId xmlns:a16="http://schemas.microsoft.com/office/drawing/2014/main" xmlns="" id="{894969A4-99AC-2F48-93B0-A9007D204F0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22809" y="4045077"/>
                  <a:ext cx="60325" cy="57150"/>
                </a:xfrm>
                <a:custGeom>
                  <a:avLst/>
                  <a:gdLst/>
                  <a:ahLst/>
                  <a:cxnLst>
                    <a:cxn ang="0">
                      <a:pos x="14" y="36"/>
                    </a:cxn>
                    <a:cxn ang="0">
                      <a:pos x="12" y="28"/>
                    </a:cxn>
                    <a:cxn ang="0">
                      <a:pos x="2" y="22"/>
                    </a:cxn>
                    <a:cxn ang="0">
                      <a:pos x="0" y="8"/>
                    </a:cxn>
                    <a:cxn ang="0">
                      <a:pos x="6" y="4"/>
                    </a:cxn>
                    <a:cxn ang="0">
                      <a:pos x="20" y="0"/>
                    </a:cxn>
                    <a:cxn ang="0">
                      <a:pos x="28" y="6"/>
                    </a:cxn>
                    <a:cxn ang="0">
                      <a:pos x="38" y="12"/>
                    </a:cxn>
                    <a:cxn ang="0">
                      <a:pos x="38" y="20"/>
                    </a:cxn>
                    <a:cxn ang="0">
                      <a:pos x="32" y="26"/>
                    </a:cxn>
                    <a:cxn ang="0">
                      <a:pos x="24" y="30"/>
                    </a:cxn>
                    <a:cxn ang="0">
                      <a:pos x="14" y="36"/>
                    </a:cxn>
                  </a:cxnLst>
                  <a:rect l="0" t="0" r="r" b="b"/>
                  <a:pathLst>
                    <a:path w="38" h="36">
                      <a:moveTo>
                        <a:pt x="14" y="36"/>
                      </a:moveTo>
                      <a:lnTo>
                        <a:pt x="12" y="28"/>
                      </a:lnTo>
                      <a:lnTo>
                        <a:pt x="2" y="22"/>
                      </a:lnTo>
                      <a:lnTo>
                        <a:pt x="0" y="8"/>
                      </a:lnTo>
                      <a:lnTo>
                        <a:pt x="6" y="4"/>
                      </a:lnTo>
                      <a:lnTo>
                        <a:pt x="20" y="0"/>
                      </a:lnTo>
                      <a:lnTo>
                        <a:pt x="28" y="6"/>
                      </a:lnTo>
                      <a:lnTo>
                        <a:pt x="38" y="12"/>
                      </a:lnTo>
                      <a:lnTo>
                        <a:pt x="38" y="20"/>
                      </a:lnTo>
                      <a:lnTo>
                        <a:pt x="32" y="26"/>
                      </a:lnTo>
                      <a:lnTo>
                        <a:pt x="24" y="30"/>
                      </a:lnTo>
                      <a:lnTo>
                        <a:pt x="14" y="3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52" name="Freeform 232">
                  <a:extLst>
                    <a:ext uri="{FF2B5EF4-FFF2-40B4-BE49-F238E27FC236}">
                      <a16:creationId xmlns:a16="http://schemas.microsoft.com/office/drawing/2014/main" xmlns="" id="{82C05E1D-D23D-1A49-BD5F-D301ACC4D8D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73609" y="4200652"/>
                  <a:ext cx="206375" cy="114300"/>
                </a:xfrm>
                <a:custGeom>
                  <a:avLst/>
                  <a:gdLst/>
                  <a:ahLst/>
                  <a:cxnLst>
                    <a:cxn ang="0">
                      <a:pos x="16" y="6"/>
                    </a:cxn>
                    <a:cxn ang="0">
                      <a:pos x="30" y="0"/>
                    </a:cxn>
                    <a:cxn ang="0">
                      <a:pos x="44" y="14"/>
                    </a:cxn>
                    <a:cxn ang="0">
                      <a:pos x="60" y="22"/>
                    </a:cxn>
                    <a:cxn ang="0">
                      <a:pos x="72" y="30"/>
                    </a:cxn>
                    <a:cxn ang="0">
                      <a:pos x="88" y="40"/>
                    </a:cxn>
                    <a:cxn ang="0">
                      <a:pos x="104" y="44"/>
                    </a:cxn>
                    <a:cxn ang="0">
                      <a:pos x="128" y="46"/>
                    </a:cxn>
                    <a:cxn ang="0">
                      <a:pos x="128" y="58"/>
                    </a:cxn>
                    <a:cxn ang="0">
                      <a:pos x="130" y="70"/>
                    </a:cxn>
                    <a:cxn ang="0">
                      <a:pos x="102" y="72"/>
                    </a:cxn>
                    <a:cxn ang="0">
                      <a:pos x="88" y="66"/>
                    </a:cxn>
                    <a:cxn ang="0">
                      <a:pos x="72" y="54"/>
                    </a:cxn>
                    <a:cxn ang="0">
                      <a:pos x="48" y="52"/>
                    </a:cxn>
                    <a:cxn ang="0">
                      <a:pos x="34" y="46"/>
                    </a:cxn>
                    <a:cxn ang="0">
                      <a:pos x="20" y="36"/>
                    </a:cxn>
                    <a:cxn ang="0">
                      <a:pos x="0" y="30"/>
                    </a:cxn>
                    <a:cxn ang="0">
                      <a:pos x="4" y="14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30" h="72">
                      <a:moveTo>
                        <a:pt x="16" y="6"/>
                      </a:moveTo>
                      <a:lnTo>
                        <a:pt x="30" y="0"/>
                      </a:lnTo>
                      <a:lnTo>
                        <a:pt x="44" y="14"/>
                      </a:lnTo>
                      <a:lnTo>
                        <a:pt x="60" y="22"/>
                      </a:lnTo>
                      <a:lnTo>
                        <a:pt x="72" y="30"/>
                      </a:lnTo>
                      <a:lnTo>
                        <a:pt x="88" y="40"/>
                      </a:lnTo>
                      <a:lnTo>
                        <a:pt x="104" y="44"/>
                      </a:lnTo>
                      <a:lnTo>
                        <a:pt x="128" y="46"/>
                      </a:lnTo>
                      <a:lnTo>
                        <a:pt x="128" y="58"/>
                      </a:lnTo>
                      <a:lnTo>
                        <a:pt x="130" y="70"/>
                      </a:lnTo>
                      <a:lnTo>
                        <a:pt x="102" y="72"/>
                      </a:lnTo>
                      <a:lnTo>
                        <a:pt x="88" y="66"/>
                      </a:lnTo>
                      <a:lnTo>
                        <a:pt x="72" y="54"/>
                      </a:lnTo>
                      <a:lnTo>
                        <a:pt x="48" y="52"/>
                      </a:lnTo>
                      <a:lnTo>
                        <a:pt x="34" y="46"/>
                      </a:lnTo>
                      <a:lnTo>
                        <a:pt x="20" y="36"/>
                      </a:lnTo>
                      <a:lnTo>
                        <a:pt x="0" y="30"/>
                      </a:lnTo>
                      <a:lnTo>
                        <a:pt x="4" y="14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53" name="Freeform 233">
                  <a:extLst>
                    <a:ext uri="{FF2B5EF4-FFF2-40B4-BE49-F238E27FC236}">
                      <a16:creationId xmlns:a16="http://schemas.microsoft.com/office/drawing/2014/main" xmlns="" id="{1CD7A67A-47CD-ED48-8412-A53F21A4FB5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002209" y="4264152"/>
                  <a:ext cx="79375" cy="41275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4" y="6"/>
                    </a:cxn>
                    <a:cxn ang="0">
                      <a:pos x="2" y="6"/>
                    </a:cxn>
                    <a:cxn ang="0">
                      <a:pos x="0" y="14"/>
                    </a:cxn>
                    <a:cxn ang="0">
                      <a:pos x="2" y="20"/>
                    </a:cxn>
                    <a:cxn ang="0">
                      <a:pos x="8" y="24"/>
                    </a:cxn>
                    <a:cxn ang="0">
                      <a:pos x="16" y="26"/>
                    </a:cxn>
                    <a:cxn ang="0">
                      <a:pos x="32" y="24"/>
                    </a:cxn>
                    <a:cxn ang="0">
                      <a:pos x="46" y="22"/>
                    </a:cxn>
                    <a:cxn ang="0">
                      <a:pos x="50" y="16"/>
                    </a:cxn>
                    <a:cxn ang="0">
                      <a:pos x="46" y="6"/>
                    </a:cxn>
                    <a:cxn ang="0">
                      <a:pos x="32" y="4"/>
                    </a:cxn>
                    <a:cxn ang="0">
                      <a:pos x="20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50" h="26">
                      <a:moveTo>
                        <a:pt x="10" y="0"/>
                      </a:move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0" y="14"/>
                      </a:lnTo>
                      <a:lnTo>
                        <a:pt x="2" y="20"/>
                      </a:lnTo>
                      <a:lnTo>
                        <a:pt x="8" y="24"/>
                      </a:lnTo>
                      <a:lnTo>
                        <a:pt x="16" y="26"/>
                      </a:lnTo>
                      <a:lnTo>
                        <a:pt x="32" y="24"/>
                      </a:lnTo>
                      <a:lnTo>
                        <a:pt x="46" y="22"/>
                      </a:lnTo>
                      <a:lnTo>
                        <a:pt x="50" y="16"/>
                      </a:lnTo>
                      <a:lnTo>
                        <a:pt x="46" y="6"/>
                      </a:lnTo>
                      <a:lnTo>
                        <a:pt x="32" y="4"/>
                      </a:lnTo>
                      <a:lnTo>
                        <a:pt x="2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54" name="Freeform 234">
                  <a:extLst>
                    <a:ext uri="{FF2B5EF4-FFF2-40B4-BE49-F238E27FC236}">
                      <a16:creationId xmlns:a16="http://schemas.microsoft.com/office/drawing/2014/main" xmlns="" id="{0F64D7F3-1022-2044-AE73-F335CCA470D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979984" y="4311777"/>
                  <a:ext cx="111125" cy="142875"/>
                </a:xfrm>
                <a:custGeom>
                  <a:avLst/>
                  <a:gdLst/>
                  <a:ahLst/>
                  <a:cxnLst>
                    <a:cxn ang="0">
                      <a:pos x="14" y="74"/>
                    </a:cxn>
                    <a:cxn ang="0">
                      <a:pos x="10" y="50"/>
                    </a:cxn>
                    <a:cxn ang="0">
                      <a:pos x="8" y="38"/>
                    </a:cxn>
                    <a:cxn ang="0">
                      <a:pos x="2" y="34"/>
                    </a:cxn>
                    <a:cxn ang="0">
                      <a:pos x="0" y="26"/>
                    </a:cxn>
                    <a:cxn ang="0">
                      <a:pos x="12" y="20"/>
                    </a:cxn>
                    <a:cxn ang="0">
                      <a:pos x="4" y="12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14" y="6"/>
                    </a:cxn>
                    <a:cxn ang="0">
                      <a:pos x="24" y="10"/>
                    </a:cxn>
                    <a:cxn ang="0">
                      <a:pos x="30" y="22"/>
                    </a:cxn>
                    <a:cxn ang="0">
                      <a:pos x="64" y="22"/>
                    </a:cxn>
                    <a:cxn ang="0">
                      <a:pos x="64" y="34"/>
                    </a:cxn>
                    <a:cxn ang="0">
                      <a:pos x="56" y="38"/>
                    </a:cxn>
                    <a:cxn ang="0">
                      <a:pos x="52" y="40"/>
                    </a:cxn>
                    <a:cxn ang="0">
                      <a:pos x="48" y="46"/>
                    </a:cxn>
                    <a:cxn ang="0">
                      <a:pos x="48" y="50"/>
                    </a:cxn>
                    <a:cxn ang="0">
                      <a:pos x="48" y="54"/>
                    </a:cxn>
                    <a:cxn ang="0">
                      <a:pos x="56" y="58"/>
                    </a:cxn>
                    <a:cxn ang="0">
                      <a:pos x="60" y="46"/>
                    </a:cxn>
                    <a:cxn ang="0">
                      <a:pos x="70" y="48"/>
                    </a:cxn>
                    <a:cxn ang="0">
                      <a:pos x="68" y="60"/>
                    </a:cxn>
                    <a:cxn ang="0">
                      <a:pos x="68" y="70"/>
                    </a:cxn>
                    <a:cxn ang="0">
                      <a:pos x="70" y="76"/>
                    </a:cxn>
                    <a:cxn ang="0">
                      <a:pos x="70" y="86"/>
                    </a:cxn>
                    <a:cxn ang="0">
                      <a:pos x="64" y="90"/>
                    </a:cxn>
                    <a:cxn ang="0">
                      <a:pos x="60" y="82"/>
                    </a:cxn>
                    <a:cxn ang="0">
                      <a:pos x="58" y="68"/>
                    </a:cxn>
                    <a:cxn ang="0">
                      <a:pos x="54" y="64"/>
                    </a:cxn>
                    <a:cxn ang="0">
                      <a:pos x="48" y="62"/>
                    </a:cxn>
                    <a:cxn ang="0">
                      <a:pos x="40" y="56"/>
                    </a:cxn>
                    <a:cxn ang="0">
                      <a:pos x="36" y="62"/>
                    </a:cxn>
                    <a:cxn ang="0">
                      <a:pos x="36" y="74"/>
                    </a:cxn>
                    <a:cxn ang="0">
                      <a:pos x="26" y="74"/>
                    </a:cxn>
                    <a:cxn ang="0">
                      <a:pos x="14" y="74"/>
                    </a:cxn>
                  </a:cxnLst>
                  <a:rect l="0" t="0" r="r" b="b"/>
                  <a:pathLst>
                    <a:path w="70" h="90">
                      <a:moveTo>
                        <a:pt x="14" y="74"/>
                      </a:moveTo>
                      <a:lnTo>
                        <a:pt x="10" y="50"/>
                      </a:lnTo>
                      <a:lnTo>
                        <a:pt x="8" y="38"/>
                      </a:lnTo>
                      <a:lnTo>
                        <a:pt x="2" y="34"/>
                      </a:lnTo>
                      <a:lnTo>
                        <a:pt x="0" y="26"/>
                      </a:lnTo>
                      <a:lnTo>
                        <a:pt x="12" y="20"/>
                      </a:lnTo>
                      <a:lnTo>
                        <a:pt x="4" y="12"/>
                      </a:lnTo>
                      <a:lnTo>
                        <a:pt x="4" y="6"/>
                      </a:lnTo>
                      <a:lnTo>
                        <a:pt x="10" y="0"/>
                      </a:lnTo>
                      <a:lnTo>
                        <a:pt x="14" y="6"/>
                      </a:lnTo>
                      <a:lnTo>
                        <a:pt x="24" y="10"/>
                      </a:lnTo>
                      <a:lnTo>
                        <a:pt x="30" y="22"/>
                      </a:lnTo>
                      <a:lnTo>
                        <a:pt x="64" y="22"/>
                      </a:lnTo>
                      <a:lnTo>
                        <a:pt x="64" y="34"/>
                      </a:lnTo>
                      <a:lnTo>
                        <a:pt x="56" y="38"/>
                      </a:lnTo>
                      <a:lnTo>
                        <a:pt x="52" y="40"/>
                      </a:lnTo>
                      <a:lnTo>
                        <a:pt x="48" y="46"/>
                      </a:lnTo>
                      <a:lnTo>
                        <a:pt x="48" y="50"/>
                      </a:lnTo>
                      <a:lnTo>
                        <a:pt x="48" y="54"/>
                      </a:lnTo>
                      <a:lnTo>
                        <a:pt x="56" y="58"/>
                      </a:lnTo>
                      <a:lnTo>
                        <a:pt x="60" y="46"/>
                      </a:lnTo>
                      <a:lnTo>
                        <a:pt x="70" y="48"/>
                      </a:lnTo>
                      <a:lnTo>
                        <a:pt x="68" y="60"/>
                      </a:lnTo>
                      <a:lnTo>
                        <a:pt x="68" y="70"/>
                      </a:lnTo>
                      <a:lnTo>
                        <a:pt x="70" y="76"/>
                      </a:lnTo>
                      <a:lnTo>
                        <a:pt x="70" y="86"/>
                      </a:lnTo>
                      <a:lnTo>
                        <a:pt x="64" y="90"/>
                      </a:lnTo>
                      <a:lnTo>
                        <a:pt x="60" y="82"/>
                      </a:lnTo>
                      <a:lnTo>
                        <a:pt x="58" y="68"/>
                      </a:lnTo>
                      <a:lnTo>
                        <a:pt x="54" y="64"/>
                      </a:lnTo>
                      <a:lnTo>
                        <a:pt x="48" y="62"/>
                      </a:lnTo>
                      <a:lnTo>
                        <a:pt x="40" y="56"/>
                      </a:lnTo>
                      <a:lnTo>
                        <a:pt x="36" y="62"/>
                      </a:lnTo>
                      <a:lnTo>
                        <a:pt x="36" y="74"/>
                      </a:lnTo>
                      <a:lnTo>
                        <a:pt x="26" y="74"/>
                      </a:lnTo>
                      <a:lnTo>
                        <a:pt x="14" y="7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55" name="Freeform 235">
                  <a:extLst>
                    <a:ext uri="{FF2B5EF4-FFF2-40B4-BE49-F238E27FC236}">
                      <a16:creationId xmlns:a16="http://schemas.microsoft.com/office/drawing/2014/main" xmlns="" id="{D3F8DF9F-D4F4-1046-A351-59E61B7CA5C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70434" y="4743216"/>
                  <a:ext cx="50800" cy="92075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6" y="12"/>
                    </a:cxn>
                    <a:cxn ang="0">
                      <a:pos x="26" y="26"/>
                    </a:cxn>
                    <a:cxn ang="0">
                      <a:pos x="32" y="40"/>
                    </a:cxn>
                    <a:cxn ang="0">
                      <a:pos x="26" y="56"/>
                    </a:cxn>
                    <a:cxn ang="0">
                      <a:pos x="16" y="58"/>
                    </a:cxn>
                    <a:cxn ang="0">
                      <a:pos x="6" y="56"/>
                    </a:cxn>
                    <a:cxn ang="0">
                      <a:pos x="0" y="44"/>
                    </a:cxn>
                    <a:cxn ang="0">
                      <a:pos x="0" y="26"/>
                    </a:cxn>
                    <a:cxn ang="0">
                      <a:pos x="4" y="1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32" h="58">
                      <a:moveTo>
                        <a:pt x="6" y="0"/>
                      </a:moveTo>
                      <a:lnTo>
                        <a:pt x="16" y="12"/>
                      </a:lnTo>
                      <a:lnTo>
                        <a:pt x="26" y="26"/>
                      </a:lnTo>
                      <a:lnTo>
                        <a:pt x="32" y="40"/>
                      </a:lnTo>
                      <a:lnTo>
                        <a:pt x="26" y="56"/>
                      </a:lnTo>
                      <a:lnTo>
                        <a:pt x="16" y="58"/>
                      </a:lnTo>
                      <a:lnTo>
                        <a:pt x="6" y="56"/>
                      </a:lnTo>
                      <a:lnTo>
                        <a:pt x="0" y="44"/>
                      </a:lnTo>
                      <a:lnTo>
                        <a:pt x="0" y="26"/>
                      </a:lnTo>
                      <a:lnTo>
                        <a:pt x="4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56" name="Freeform 236">
                  <a:extLst>
                    <a:ext uri="{FF2B5EF4-FFF2-40B4-BE49-F238E27FC236}">
                      <a16:creationId xmlns:a16="http://schemas.microsoft.com/office/drawing/2014/main" xmlns="" id="{255F6F73-47CF-DB4B-A377-099AFC44B68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481509" y="4054602"/>
                  <a:ext cx="730250" cy="736600"/>
                </a:xfrm>
                <a:custGeom>
                  <a:avLst/>
                  <a:gdLst/>
                  <a:ahLst/>
                  <a:cxnLst>
                    <a:cxn ang="0">
                      <a:pos x="14" y="196"/>
                    </a:cxn>
                    <a:cxn ang="0">
                      <a:pos x="40" y="196"/>
                    </a:cxn>
                    <a:cxn ang="0">
                      <a:pos x="24" y="158"/>
                    </a:cxn>
                    <a:cxn ang="0">
                      <a:pos x="26" y="136"/>
                    </a:cxn>
                    <a:cxn ang="0">
                      <a:pos x="54" y="138"/>
                    </a:cxn>
                    <a:cxn ang="0">
                      <a:pos x="106" y="62"/>
                    </a:cxn>
                    <a:cxn ang="0">
                      <a:pos x="118" y="22"/>
                    </a:cxn>
                    <a:cxn ang="0">
                      <a:pos x="152" y="2"/>
                    </a:cxn>
                    <a:cxn ang="0">
                      <a:pos x="166" y="30"/>
                    </a:cxn>
                    <a:cxn ang="0">
                      <a:pos x="176" y="56"/>
                    </a:cxn>
                    <a:cxn ang="0">
                      <a:pos x="162" y="76"/>
                    </a:cxn>
                    <a:cxn ang="0">
                      <a:pos x="188" y="106"/>
                    </a:cxn>
                    <a:cxn ang="0">
                      <a:pos x="232" y="144"/>
                    </a:cxn>
                    <a:cxn ang="0">
                      <a:pos x="286" y="164"/>
                    </a:cxn>
                    <a:cxn ang="0">
                      <a:pos x="328" y="138"/>
                    </a:cxn>
                    <a:cxn ang="0">
                      <a:pos x="336" y="156"/>
                    </a:cxn>
                    <a:cxn ang="0">
                      <a:pos x="378" y="148"/>
                    </a:cxn>
                    <a:cxn ang="0">
                      <a:pos x="394" y="122"/>
                    </a:cxn>
                    <a:cxn ang="0">
                      <a:pos x="434" y="114"/>
                    </a:cxn>
                    <a:cxn ang="0">
                      <a:pos x="460" y="128"/>
                    </a:cxn>
                    <a:cxn ang="0">
                      <a:pos x="440" y="148"/>
                    </a:cxn>
                    <a:cxn ang="0">
                      <a:pos x="414" y="182"/>
                    </a:cxn>
                    <a:cxn ang="0">
                      <a:pos x="390" y="232"/>
                    </a:cxn>
                    <a:cxn ang="0">
                      <a:pos x="382" y="222"/>
                    </a:cxn>
                    <a:cxn ang="0">
                      <a:pos x="370" y="220"/>
                    </a:cxn>
                    <a:cxn ang="0">
                      <a:pos x="366" y="202"/>
                    </a:cxn>
                    <a:cxn ang="0">
                      <a:pos x="378" y="184"/>
                    </a:cxn>
                    <a:cxn ang="0">
                      <a:pos x="328" y="168"/>
                    </a:cxn>
                    <a:cxn ang="0">
                      <a:pos x="318" y="174"/>
                    </a:cxn>
                    <a:cxn ang="0">
                      <a:pos x="316" y="196"/>
                    </a:cxn>
                    <a:cxn ang="0">
                      <a:pos x="328" y="236"/>
                    </a:cxn>
                    <a:cxn ang="0">
                      <a:pos x="290" y="262"/>
                    </a:cxn>
                    <a:cxn ang="0">
                      <a:pos x="258" y="290"/>
                    </a:cxn>
                    <a:cxn ang="0">
                      <a:pos x="218" y="320"/>
                    </a:cxn>
                    <a:cxn ang="0">
                      <a:pos x="202" y="340"/>
                    </a:cxn>
                    <a:cxn ang="0">
                      <a:pos x="188" y="368"/>
                    </a:cxn>
                    <a:cxn ang="0">
                      <a:pos x="180" y="404"/>
                    </a:cxn>
                    <a:cxn ang="0">
                      <a:pos x="170" y="446"/>
                    </a:cxn>
                    <a:cxn ang="0">
                      <a:pos x="148" y="464"/>
                    </a:cxn>
                    <a:cxn ang="0">
                      <a:pos x="126" y="428"/>
                    </a:cxn>
                    <a:cxn ang="0">
                      <a:pos x="80" y="330"/>
                    </a:cxn>
                    <a:cxn ang="0">
                      <a:pos x="74" y="254"/>
                    </a:cxn>
                    <a:cxn ang="0">
                      <a:pos x="60" y="234"/>
                    </a:cxn>
                    <a:cxn ang="0">
                      <a:pos x="38" y="260"/>
                    </a:cxn>
                    <a:cxn ang="0">
                      <a:pos x="10" y="232"/>
                    </a:cxn>
                    <a:cxn ang="0">
                      <a:pos x="24" y="222"/>
                    </a:cxn>
                    <a:cxn ang="0">
                      <a:pos x="0" y="208"/>
                    </a:cxn>
                  </a:cxnLst>
                  <a:rect l="0" t="0" r="r" b="b"/>
                  <a:pathLst>
                    <a:path w="460" h="464">
                      <a:moveTo>
                        <a:pt x="0" y="208"/>
                      </a:moveTo>
                      <a:lnTo>
                        <a:pt x="6" y="196"/>
                      </a:lnTo>
                      <a:lnTo>
                        <a:pt x="14" y="196"/>
                      </a:lnTo>
                      <a:lnTo>
                        <a:pt x="22" y="202"/>
                      </a:lnTo>
                      <a:lnTo>
                        <a:pt x="26" y="196"/>
                      </a:lnTo>
                      <a:lnTo>
                        <a:pt x="40" y="196"/>
                      </a:lnTo>
                      <a:lnTo>
                        <a:pt x="40" y="186"/>
                      </a:lnTo>
                      <a:lnTo>
                        <a:pt x="28" y="172"/>
                      </a:lnTo>
                      <a:lnTo>
                        <a:pt x="24" y="158"/>
                      </a:lnTo>
                      <a:lnTo>
                        <a:pt x="16" y="158"/>
                      </a:lnTo>
                      <a:lnTo>
                        <a:pt x="16" y="148"/>
                      </a:lnTo>
                      <a:lnTo>
                        <a:pt x="26" y="136"/>
                      </a:lnTo>
                      <a:lnTo>
                        <a:pt x="34" y="136"/>
                      </a:lnTo>
                      <a:lnTo>
                        <a:pt x="42" y="140"/>
                      </a:lnTo>
                      <a:lnTo>
                        <a:pt x="54" y="138"/>
                      </a:lnTo>
                      <a:lnTo>
                        <a:pt x="98" y="82"/>
                      </a:lnTo>
                      <a:lnTo>
                        <a:pt x="100" y="68"/>
                      </a:lnTo>
                      <a:lnTo>
                        <a:pt x="106" y="62"/>
                      </a:lnTo>
                      <a:lnTo>
                        <a:pt x="90" y="48"/>
                      </a:lnTo>
                      <a:lnTo>
                        <a:pt x="88" y="18"/>
                      </a:lnTo>
                      <a:lnTo>
                        <a:pt x="118" y="22"/>
                      </a:lnTo>
                      <a:lnTo>
                        <a:pt x="134" y="18"/>
                      </a:lnTo>
                      <a:lnTo>
                        <a:pt x="140" y="0"/>
                      </a:lnTo>
                      <a:lnTo>
                        <a:pt x="152" y="2"/>
                      </a:lnTo>
                      <a:lnTo>
                        <a:pt x="154" y="16"/>
                      </a:lnTo>
                      <a:lnTo>
                        <a:pt x="164" y="22"/>
                      </a:lnTo>
                      <a:lnTo>
                        <a:pt x="166" y="30"/>
                      </a:lnTo>
                      <a:lnTo>
                        <a:pt x="166" y="40"/>
                      </a:lnTo>
                      <a:lnTo>
                        <a:pt x="178" y="48"/>
                      </a:lnTo>
                      <a:lnTo>
                        <a:pt x="176" y="56"/>
                      </a:lnTo>
                      <a:lnTo>
                        <a:pt x="166" y="58"/>
                      </a:lnTo>
                      <a:lnTo>
                        <a:pt x="162" y="68"/>
                      </a:lnTo>
                      <a:lnTo>
                        <a:pt x="162" y="76"/>
                      </a:lnTo>
                      <a:lnTo>
                        <a:pt x="188" y="88"/>
                      </a:lnTo>
                      <a:lnTo>
                        <a:pt x="200" y="98"/>
                      </a:lnTo>
                      <a:lnTo>
                        <a:pt x="188" y="106"/>
                      </a:lnTo>
                      <a:lnTo>
                        <a:pt x="184" y="122"/>
                      </a:lnTo>
                      <a:lnTo>
                        <a:pt x="204" y="128"/>
                      </a:lnTo>
                      <a:lnTo>
                        <a:pt x="232" y="144"/>
                      </a:lnTo>
                      <a:lnTo>
                        <a:pt x="256" y="146"/>
                      </a:lnTo>
                      <a:lnTo>
                        <a:pt x="272" y="158"/>
                      </a:lnTo>
                      <a:lnTo>
                        <a:pt x="286" y="164"/>
                      </a:lnTo>
                      <a:lnTo>
                        <a:pt x="314" y="162"/>
                      </a:lnTo>
                      <a:lnTo>
                        <a:pt x="312" y="138"/>
                      </a:lnTo>
                      <a:lnTo>
                        <a:pt x="328" y="138"/>
                      </a:lnTo>
                      <a:lnTo>
                        <a:pt x="328" y="146"/>
                      </a:lnTo>
                      <a:lnTo>
                        <a:pt x="330" y="152"/>
                      </a:lnTo>
                      <a:lnTo>
                        <a:pt x="336" y="156"/>
                      </a:lnTo>
                      <a:lnTo>
                        <a:pt x="344" y="158"/>
                      </a:lnTo>
                      <a:lnTo>
                        <a:pt x="374" y="154"/>
                      </a:lnTo>
                      <a:lnTo>
                        <a:pt x="378" y="148"/>
                      </a:lnTo>
                      <a:lnTo>
                        <a:pt x="374" y="138"/>
                      </a:lnTo>
                      <a:lnTo>
                        <a:pt x="384" y="136"/>
                      </a:lnTo>
                      <a:lnTo>
                        <a:pt x="394" y="122"/>
                      </a:lnTo>
                      <a:lnTo>
                        <a:pt x="406" y="122"/>
                      </a:lnTo>
                      <a:lnTo>
                        <a:pt x="412" y="114"/>
                      </a:lnTo>
                      <a:lnTo>
                        <a:pt x="434" y="114"/>
                      </a:lnTo>
                      <a:lnTo>
                        <a:pt x="444" y="112"/>
                      </a:lnTo>
                      <a:lnTo>
                        <a:pt x="444" y="126"/>
                      </a:lnTo>
                      <a:lnTo>
                        <a:pt x="460" y="128"/>
                      </a:lnTo>
                      <a:lnTo>
                        <a:pt x="454" y="138"/>
                      </a:lnTo>
                      <a:lnTo>
                        <a:pt x="454" y="148"/>
                      </a:lnTo>
                      <a:lnTo>
                        <a:pt x="440" y="148"/>
                      </a:lnTo>
                      <a:lnTo>
                        <a:pt x="424" y="162"/>
                      </a:lnTo>
                      <a:lnTo>
                        <a:pt x="422" y="174"/>
                      </a:lnTo>
                      <a:lnTo>
                        <a:pt x="414" y="182"/>
                      </a:lnTo>
                      <a:lnTo>
                        <a:pt x="410" y="202"/>
                      </a:lnTo>
                      <a:lnTo>
                        <a:pt x="396" y="204"/>
                      </a:lnTo>
                      <a:lnTo>
                        <a:pt x="390" y="232"/>
                      </a:lnTo>
                      <a:lnTo>
                        <a:pt x="384" y="238"/>
                      </a:lnTo>
                      <a:lnTo>
                        <a:pt x="382" y="232"/>
                      </a:lnTo>
                      <a:lnTo>
                        <a:pt x="382" y="222"/>
                      </a:lnTo>
                      <a:lnTo>
                        <a:pt x="384" y="210"/>
                      </a:lnTo>
                      <a:lnTo>
                        <a:pt x="374" y="208"/>
                      </a:lnTo>
                      <a:lnTo>
                        <a:pt x="370" y="220"/>
                      </a:lnTo>
                      <a:lnTo>
                        <a:pt x="362" y="216"/>
                      </a:lnTo>
                      <a:lnTo>
                        <a:pt x="362" y="208"/>
                      </a:lnTo>
                      <a:lnTo>
                        <a:pt x="366" y="202"/>
                      </a:lnTo>
                      <a:lnTo>
                        <a:pt x="370" y="200"/>
                      </a:lnTo>
                      <a:lnTo>
                        <a:pt x="378" y="196"/>
                      </a:lnTo>
                      <a:lnTo>
                        <a:pt x="378" y="184"/>
                      </a:lnTo>
                      <a:lnTo>
                        <a:pt x="344" y="184"/>
                      </a:lnTo>
                      <a:lnTo>
                        <a:pt x="338" y="172"/>
                      </a:lnTo>
                      <a:lnTo>
                        <a:pt x="328" y="168"/>
                      </a:lnTo>
                      <a:lnTo>
                        <a:pt x="324" y="162"/>
                      </a:lnTo>
                      <a:lnTo>
                        <a:pt x="318" y="168"/>
                      </a:lnTo>
                      <a:lnTo>
                        <a:pt x="318" y="174"/>
                      </a:lnTo>
                      <a:lnTo>
                        <a:pt x="326" y="182"/>
                      </a:lnTo>
                      <a:lnTo>
                        <a:pt x="314" y="188"/>
                      </a:lnTo>
                      <a:lnTo>
                        <a:pt x="316" y="196"/>
                      </a:lnTo>
                      <a:lnTo>
                        <a:pt x="322" y="200"/>
                      </a:lnTo>
                      <a:lnTo>
                        <a:pt x="324" y="214"/>
                      </a:lnTo>
                      <a:lnTo>
                        <a:pt x="328" y="236"/>
                      </a:lnTo>
                      <a:lnTo>
                        <a:pt x="318" y="242"/>
                      </a:lnTo>
                      <a:lnTo>
                        <a:pt x="296" y="246"/>
                      </a:lnTo>
                      <a:lnTo>
                        <a:pt x="290" y="262"/>
                      </a:lnTo>
                      <a:lnTo>
                        <a:pt x="276" y="274"/>
                      </a:lnTo>
                      <a:lnTo>
                        <a:pt x="262" y="278"/>
                      </a:lnTo>
                      <a:lnTo>
                        <a:pt x="258" y="290"/>
                      </a:lnTo>
                      <a:lnTo>
                        <a:pt x="234" y="312"/>
                      </a:lnTo>
                      <a:lnTo>
                        <a:pt x="222" y="314"/>
                      </a:lnTo>
                      <a:lnTo>
                        <a:pt x="218" y="320"/>
                      </a:lnTo>
                      <a:lnTo>
                        <a:pt x="216" y="328"/>
                      </a:lnTo>
                      <a:lnTo>
                        <a:pt x="204" y="332"/>
                      </a:lnTo>
                      <a:lnTo>
                        <a:pt x="202" y="340"/>
                      </a:lnTo>
                      <a:lnTo>
                        <a:pt x="190" y="342"/>
                      </a:lnTo>
                      <a:lnTo>
                        <a:pt x="182" y="350"/>
                      </a:lnTo>
                      <a:lnTo>
                        <a:pt x="188" y="368"/>
                      </a:lnTo>
                      <a:lnTo>
                        <a:pt x="186" y="376"/>
                      </a:lnTo>
                      <a:lnTo>
                        <a:pt x="188" y="388"/>
                      </a:lnTo>
                      <a:lnTo>
                        <a:pt x="180" y="404"/>
                      </a:lnTo>
                      <a:lnTo>
                        <a:pt x="180" y="424"/>
                      </a:lnTo>
                      <a:lnTo>
                        <a:pt x="166" y="436"/>
                      </a:lnTo>
                      <a:lnTo>
                        <a:pt x="170" y="446"/>
                      </a:lnTo>
                      <a:lnTo>
                        <a:pt x="160" y="446"/>
                      </a:lnTo>
                      <a:lnTo>
                        <a:pt x="156" y="452"/>
                      </a:lnTo>
                      <a:lnTo>
                        <a:pt x="148" y="464"/>
                      </a:lnTo>
                      <a:lnTo>
                        <a:pt x="136" y="460"/>
                      </a:lnTo>
                      <a:lnTo>
                        <a:pt x="124" y="440"/>
                      </a:lnTo>
                      <a:lnTo>
                        <a:pt x="126" y="428"/>
                      </a:lnTo>
                      <a:lnTo>
                        <a:pt x="104" y="390"/>
                      </a:lnTo>
                      <a:lnTo>
                        <a:pt x="102" y="374"/>
                      </a:lnTo>
                      <a:lnTo>
                        <a:pt x="80" y="330"/>
                      </a:lnTo>
                      <a:lnTo>
                        <a:pt x="74" y="278"/>
                      </a:lnTo>
                      <a:lnTo>
                        <a:pt x="68" y="262"/>
                      </a:lnTo>
                      <a:lnTo>
                        <a:pt x="74" y="254"/>
                      </a:lnTo>
                      <a:lnTo>
                        <a:pt x="72" y="246"/>
                      </a:lnTo>
                      <a:lnTo>
                        <a:pt x="68" y="234"/>
                      </a:lnTo>
                      <a:lnTo>
                        <a:pt x="60" y="234"/>
                      </a:lnTo>
                      <a:lnTo>
                        <a:pt x="58" y="246"/>
                      </a:lnTo>
                      <a:lnTo>
                        <a:pt x="46" y="258"/>
                      </a:lnTo>
                      <a:lnTo>
                        <a:pt x="38" y="260"/>
                      </a:lnTo>
                      <a:lnTo>
                        <a:pt x="24" y="252"/>
                      </a:lnTo>
                      <a:lnTo>
                        <a:pt x="20" y="244"/>
                      </a:lnTo>
                      <a:lnTo>
                        <a:pt x="10" y="232"/>
                      </a:lnTo>
                      <a:lnTo>
                        <a:pt x="26" y="232"/>
                      </a:lnTo>
                      <a:lnTo>
                        <a:pt x="32" y="224"/>
                      </a:lnTo>
                      <a:lnTo>
                        <a:pt x="24" y="222"/>
                      </a:lnTo>
                      <a:lnTo>
                        <a:pt x="10" y="222"/>
                      </a:lnTo>
                      <a:lnTo>
                        <a:pt x="4" y="216"/>
                      </a:lnTo>
                      <a:lnTo>
                        <a:pt x="0" y="208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57" name="Freeform 237">
                  <a:extLst>
                    <a:ext uri="{FF2B5EF4-FFF2-40B4-BE49-F238E27FC236}">
                      <a16:creationId xmlns:a16="http://schemas.microsoft.com/office/drawing/2014/main" xmlns="" id="{374552B8-BD7C-554A-BFCF-BCF17F9E0D9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081584" y="4257802"/>
                  <a:ext cx="212725" cy="469900"/>
                </a:xfrm>
                <a:custGeom>
                  <a:avLst/>
                  <a:gdLst/>
                  <a:ahLst/>
                  <a:cxnLst>
                    <a:cxn ang="0">
                      <a:pos x="6" y="120"/>
                    </a:cxn>
                    <a:cxn ang="0">
                      <a:pos x="12" y="104"/>
                    </a:cxn>
                    <a:cxn ang="0">
                      <a:pos x="32" y="74"/>
                    </a:cxn>
                    <a:cxn ang="0">
                      <a:pos x="44" y="46"/>
                    </a:cxn>
                    <a:cxn ang="0">
                      <a:pos x="62" y="20"/>
                    </a:cxn>
                    <a:cxn ang="0">
                      <a:pos x="76" y="10"/>
                    </a:cxn>
                    <a:cxn ang="0">
                      <a:pos x="90" y="2"/>
                    </a:cxn>
                    <a:cxn ang="0">
                      <a:pos x="104" y="18"/>
                    </a:cxn>
                    <a:cxn ang="0">
                      <a:pos x="94" y="52"/>
                    </a:cxn>
                    <a:cxn ang="0">
                      <a:pos x="86" y="68"/>
                    </a:cxn>
                    <a:cxn ang="0">
                      <a:pos x="106" y="88"/>
                    </a:cxn>
                    <a:cxn ang="0">
                      <a:pos x="116" y="108"/>
                    </a:cxn>
                    <a:cxn ang="0">
                      <a:pos x="124" y="116"/>
                    </a:cxn>
                    <a:cxn ang="0">
                      <a:pos x="134" y="126"/>
                    </a:cxn>
                    <a:cxn ang="0">
                      <a:pos x="106" y="144"/>
                    </a:cxn>
                    <a:cxn ang="0">
                      <a:pos x="88" y="158"/>
                    </a:cxn>
                    <a:cxn ang="0">
                      <a:pos x="84" y="168"/>
                    </a:cxn>
                    <a:cxn ang="0">
                      <a:pos x="88" y="184"/>
                    </a:cxn>
                    <a:cxn ang="0">
                      <a:pos x="104" y="208"/>
                    </a:cxn>
                    <a:cxn ang="0">
                      <a:pos x="96" y="228"/>
                    </a:cxn>
                    <a:cxn ang="0">
                      <a:pos x="110" y="248"/>
                    </a:cxn>
                    <a:cxn ang="0">
                      <a:pos x="116" y="274"/>
                    </a:cxn>
                    <a:cxn ang="0">
                      <a:pos x="100" y="296"/>
                    </a:cxn>
                    <a:cxn ang="0">
                      <a:pos x="100" y="280"/>
                    </a:cxn>
                    <a:cxn ang="0">
                      <a:pos x="100" y="256"/>
                    </a:cxn>
                    <a:cxn ang="0">
                      <a:pos x="90" y="230"/>
                    </a:cxn>
                    <a:cxn ang="0">
                      <a:pos x="84" y="200"/>
                    </a:cxn>
                    <a:cxn ang="0">
                      <a:pos x="68" y="200"/>
                    </a:cxn>
                    <a:cxn ang="0">
                      <a:pos x="54" y="212"/>
                    </a:cxn>
                    <a:cxn ang="0">
                      <a:pos x="36" y="204"/>
                    </a:cxn>
                    <a:cxn ang="0">
                      <a:pos x="38" y="176"/>
                    </a:cxn>
                    <a:cxn ang="0">
                      <a:pos x="26" y="158"/>
                    </a:cxn>
                    <a:cxn ang="0">
                      <a:pos x="0" y="124"/>
                    </a:cxn>
                  </a:cxnLst>
                  <a:rect l="0" t="0" r="r" b="b"/>
                  <a:pathLst>
                    <a:path w="134" h="296">
                      <a:moveTo>
                        <a:pt x="0" y="124"/>
                      </a:moveTo>
                      <a:lnTo>
                        <a:pt x="6" y="120"/>
                      </a:lnTo>
                      <a:lnTo>
                        <a:pt x="6" y="110"/>
                      </a:lnTo>
                      <a:lnTo>
                        <a:pt x="12" y="104"/>
                      </a:lnTo>
                      <a:lnTo>
                        <a:pt x="18" y="76"/>
                      </a:lnTo>
                      <a:lnTo>
                        <a:pt x="32" y="74"/>
                      </a:lnTo>
                      <a:lnTo>
                        <a:pt x="36" y="54"/>
                      </a:lnTo>
                      <a:lnTo>
                        <a:pt x="44" y="46"/>
                      </a:lnTo>
                      <a:lnTo>
                        <a:pt x="46" y="34"/>
                      </a:lnTo>
                      <a:lnTo>
                        <a:pt x="62" y="20"/>
                      </a:lnTo>
                      <a:lnTo>
                        <a:pt x="76" y="20"/>
                      </a:lnTo>
                      <a:lnTo>
                        <a:pt x="76" y="10"/>
                      </a:lnTo>
                      <a:lnTo>
                        <a:pt x="82" y="0"/>
                      </a:lnTo>
                      <a:lnTo>
                        <a:pt x="90" y="2"/>
                      </a:lnTo>
                      <a:lnTo>
                        <a:pt x="96" y="12"/>
                      </a:lnTo>
                      <a:lnTo>
                        <a:pt x="104" y="18"/>
                      </a:lnTo>
                      <a:lnTo>
                        <a:pt x="102" y="42"/>
                      </a:lnTo>
                      <a:lnTo>
                        <a:pt x="94" y="52"/>
                      </a:lnTo>
                      <a:lnTo>
                        <a:pt x="86" y="64"/>
                      </a:lnTo>
                      <a:lnTo>
                        <a:pt x="86" y="68"/>
                      </a:lnTo>
                      <a:lnTo>
                        <a:pt x="106" y="74"/>
                      </a:lnTo>
                      <a:lnTo>
                        <a:pt x="106" y="88"/>
                      </a:lnTo>
                      <a:lnTo>
                        <a:pt x="116" y="92"/>
                      </a:lnTo>
                      <a:lnTo>
                        <a:pt x="116" y="108"/>
                      </a:lnTo>
                      <a:lnTo>
                        <a:pt x="124" y="110"/>
                      </a:lnTo>
                      <a:lnTo>
                        <a:pt x="124" y="116"/>
                      </a:lnTo>
                      <a:lnTo>
                        <a:pt x="132" y="116"/>
                      </a:lnTo>
                      <a:lnTo>
                        <a:pt x="134" y="126"/>
                      </a:lnTo>
                      <a:lnTo>
                        <a:pt x="116" y="136"/>
                      </a:lnTo>
                      <a:lnTo>
                        <a:pt x="106" y="144"/>
                      </a:lnTo>
                      <a:lnTo>
                        <a:pt x="88" y="146"/>
                      </a:lnTo>
                      <a:lnTo>
                        <a:pt x="88" y="158"/>
                      </a:lnTo>
                      <a:lnTo>
                        <a:pt x="86" y="162"/>
                      </a:lnTo>
                      <a:lnTo>
                        <a:pt x="84" y="168"/>
                      </a:lnTo>
                      <a:lnTo>
                        <a:pt x="86" y="178"/>
                      </a:lnTo>
                      <a:lnTo>
                        <a:pt x="88" y="184"/>
                      </a:lnTo>
                      <a:lnTo>
                        <a:pt x="98" y="192"/>
                      </a:lnTo>
                      <a:lnTo>
                        <a:pt x="104" y="208"/>
                      </a:lnTo>
                      <a:lnTo>
                        <a:pt x="100" y="218"/>
                      </a:lnTo>
                      <a:lnTo>
                        <a:pt x="96" y="228"/>
                      </a:lnTo>
                      <a:lnTo>
                        <a:pt x="102" y="236"/>
                      </a:lnTo>
                      <a:lnTo>
                        <a:pt x="110" y="248"/>
                      </a:lnTo>
                      <a:lnTo>
                        <a:pt x="110" y="264"/>
                      </a:lnTo>
                      <a:lnTo>
                        <a:pt x="116" y="274"/>
                      </a:lnTo>
                      <a:lnTo>
                        <a:pt x="112" y="286"/>
                      </a:lnTo>
                      <a:lnTo>
                        <a:pt x="100" y="296"/>
                      </a:lnTo>
                      <a:lnTo>
                        <a:pt x="98" y="288"/>
                      </a:lnTo>
                      <a:lnTo>
                        <a:pt x="100" y="280"/>
                      </a:lnTo>
                      <a:lnTo>
                        <a:pt x="100" y="270"/>
                      </a:lnTo>
                      <a:lnTo>
                        <a:pt x="100" y="256"/>
                      </a:lnTo>
                      <a:lnTo>
                        <a:pt x="98" y="250"/>
                      </a:lnTo>
                      <a:lnTo>
                        <a:pt x="90" y="230"/>
                      </a:lnTo>
                      <a:lnTo>
                        <a:pt x="90" y="214"/>
                      </a:lnTo>
                      <a:lnTo>
                        <a:pt x="84" y="200"/>
                      </a:lnTo>
                      <a:lnTo>
                        <a:pt x="74" y="188"/>
                      </a:lnTo>
                      <a:lnTo>
                        <a:pt x="68" y="200"/>
                      </a:lnTo>
                      <a:lnTo>
                        <a:pt x="56" y="204"/>
                      </a:lnTo>
                      <a:lnTo>
                        <a:pt x="54" y="212"/>
                      </a:lnTo>
                      <a:lnTo>
                        <a:pt x="42" y="212"/>
                      </a:lnTo>
                      <a:lnTo>
                        <a:pt x="36" y="204"/>
                      </a:lnTo>
                      <a:lnTo>
                        <a:pt x="36" y="190"/>
                      </a:lnTo>
                      <a:lnTo>
                        <a:pt x="38" y="176"/>
                      </a:lnTo>
                      <a:lnTo>
                        <a:pt x="34" y="166"/>
                      </a:lnTo>
                      <a:lnTo>
                        <a:pt x="26" y="158"/>
                      </a:lnTo>
                      <a:lnTo>
                        <a:pt x="14" y="138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58" name="Freeform 238">
                  <a:extLst>
                    <a:ext uri="{FF2B5EF4-FFF2-40B4-BE49-F238E27FC236}">
                      <a16:creationId xmlns:a16="http://schemas.microsoft.com/office/drawing/2014/main" xmlns="" id="{2E2EDF4A-FF94-A042-83FD-386B8E3011A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14934" y="4468272"/>
                  <a:ext cx="206375" cy="381000"/>
                </a:xfrm>
                <a:custGeom>
                  <a:avLst/>
                  <a:gdLst/>
                  <a:ahLst/>
                  <a:cxnLst>
                    <a:cxn ang="0">
                      <a:pos x="20" y="198"/>
                    </a:cxn>
                    <a:cxn ang="0">
                      <a:pos x="14" y="174"/>
                    </a:cxn>
                    <a:cxn ang="0">
                      <a:pos x="28" y="152"/>
                    </a:cxn>
                    <a:cxn ang="0">
                      <a:pos x="26" y="130"/>
                    </a:cxn>
                    <a:cxn ang="0">
                      <a:pos x="18" y="102"/>
                    </a:cxn>
                    <a:cxn ang="0">
                      <a:pos x="20" y="74"/>
                    </a:cxn>
                    <a:cxn ang="0">
                      <a:pos x="4" y="50"/>
                    </a:cxn>
                    <a:cxn ang="0">
                      <a:pos x="4" y="24"/>
                    </a:cxn>
                    <a:cxn ang="0">
                      <a:pos x="22" y="10"/>
                    </a:cxn>
                    <a:cxn ang="0">
                      <a:pos x="48" y="6"/>
                    </a:cxn>
                    <a:cxn ang="0">
                      <a:pos x="56" y="16"/>
                    </a:cxn>
                    <a:cxn ang="0">
                      <a:pos x="56" y="34"/>
                    </a:cxn>
                    <a:cxn ang="0">
                      <a:pos x="68" y="42"/>
                    </a:cxn>
                    <a:cxn ang="0">
                      <a:pos x="88" y="40"/>
                    </a:cxn>
                    <a:cxn ang="0">
                      <a:pos x="116" y="50"/>
                    </a:cxn>
                    <a:cxn ang="0">
                      <a:pos x="130" y="76"/>
                    </a:cxn>
                    <a:cxn ang="0">
                      <a:pos x="126" y="98"/>
                    </a:cxn>
                    <a:cxn ang="0">
                      <a:pos x="78" y="112"/>
                    </a:cxn>
                    <a:cxn ang="0">
                      <a:pos x="82" y="130"/>
                    </a:cxn>
                    <a:cxn ang="0">
                      <a:pos x="84" y="144"/>
                    </a:cxn>
                    <a:cxn ang="0">
                      <a:pos x="56" y="126"/>
                    </a:cxn>
                    <a:cxn ang="0">
                      <a:pos x="44" y="116"/>
                    </a:cxn>
                    <a:cxn ang="0">
                      <a:pos x="40" y="132"/>
                    </a:cxn>
                    <a:cxn ang="0">
                      <a:pos x="32" y="154"/>
                    </a:cxn>
                    <a:cxn ang="0">
                      <a:pos x="24" y="178"/>
                    </a:cxn>
                    <a:cxn ang="0">
                      <a:pos x="40" y="186"/>
                    </a:cxn>
                    <a:cxn ang="0">
                      <a:pos x="46" y="210"/>
                    </a:cxn>
                    <a:cxn ang="0">
                      <a:pos x="64" y="222"/>
                    </a:cxn>
                    <a:cxn ang="0">
                      <a:pos x="68" y="234"/>
                    </a:cxn>
                    <a:cxn ang="0">
                      <a:pos x="56" y="238"/>
                    </a:cxn>
                    <a:cxn ang="0">
                      <a:pos x="52" y="226"/>
                    </a:cxn>
                    <a:cxn ang="0">
                      <a:pos x="34" y="214"/>
                    </a:cxn>
                  </a:cxnLst>
                  <a:rect l="0" t="0" r="r" b="b"/>
                  <a:pathLst>
                    <a:path w="130" h="240">
                      <a:moveTo>
                        <a:pt x="34" y="214"/>
                      </a:moveTo>
                      <a:lnTo>
                        <a:pt x="20" y="198"/>
                      </a:lnTo>
                      <a:lnTo>
                        <a:pt x="12" y="194"/>
                      </a:lnTo>
                      <a:lnTo>
                        <a:pt x="14" y="174"/>
                      </a:lnTo>
                      <a:lnTo>
                        <a:pt x="16" y="162"/>
                      </a:lnTo>
                      <a:lnTo>
                        <a:pt x="28" y="152"/>
                      </a:lnTo>
                      <a:lnTo>
                        <a:pt x="32" y="140"/>
                      </a:lnTo>
                      <a:lnTo>
                        <a:pt x="26" y="130"/>
                      </a:lnTo>
                      <a:lnTo>
                        <a:pt x="26" y="114"/>
                      </a:lnTo>
                      <a:lnTo>
                        <a:pt x="18" y="102"/>
                      </a:lnTo>
                      <a:lnTo>
                        <a:pt x="12" y="94"/>
                      </a:lnTo>
                      <a:lnTo>
                        <a:pt x="20" y="74"/>
                      </a:lnTo>
                      <a:lnTo>
                        <a:pt x="14" y="58"/>
                      </a:lnTo>
                      <a:lnTo>
                        <a:pt x="4" y="50"/>
                      </a:lnTo>
                      <a:lnTo>
                        <a:pt x="0" y="30"/>
                      </a:lnTo>
                      <a:lnTo>
                        <a:pt x="4" y="24"/>
                      </a:lnTo>
                      <a:lnTo>
                        <a:pt x="4" y="12"/>
                      </a:lnTo>
                      <a:lnTo>
                        <a:pt x="22" y="10"/>
                      </a:lnTo>
                      <a:lnTo>
                        <a:pt x="36" y="0"/>
                      </a:lnTo>
                      <a:lnTo>
                        <a:pt x="48" y="6"/>
                      </a:lnTo>
                      <a:lnTo>
                        <a:pt x="48" y="14"/>
                      </a:lnTo>
                      <a:lnTo>
                        <a:pt x="56" y="16"/>
                      </a:lnTo>
                      <a:lnTo>
                        <a:pt x="60" y="30"/>
                      </a:lnTo>
                      <a:lnTo>
                        <a:pt x="56" y="34"/>
                      </a:lnTo>
                      <a:lnTo>
                        <a:pt x="56" y="48"/>
                      </a:lnTo>
                      <a:lnTo>
                        <a:pt x="68" y="42"/>
                      </a:lnTo>
                      <a:lnTo>
                        <a:pt x="76" y="36"/>
                      </a:lnTo>
                      <a:lnTo>
                        <a:pt x="88" y="40"/>
                      </a:lnTo>
                      <a:lnTo>
                        <a:pt x="100" y="32"/>
                      </a:lnTo>
                      <a:lnTo>
                        <a:pt x="116" y="50"/>
                      </a:lnTo>
                      <a:lnTo>
                        <a:pt x="120" y="66"/>
                      </a:lnTo>
                      <a:lnTo>
                        <a:pt x="130" y="76"/>
                      </a:lnTo>
                      <a:lnTo>
                        <a:pt x="130" y="86"/>
                      </a:lnTo>
                      <a:lnTo>
                        <a:pt x="126" y="98"/>
                      </a:lnTo>
                      <a:lnTo>
                        <a:pt x="86" y="100"/>
                      </a:lnTo>
                      <a:lnTo>
                        <a:pt x="78" y="112"/>
                      </a:lnTo>
                      <a:lnTo>
                        <a:pt x="78" y="120"/>
                      </a:lnTo>
                      <a:lnTo>
                        <a:pt x="82" y="130"/>
                      </a:lnTo>
                      <a:lnTo>
                        <a:pt x="86" y="140"/>
                      </a:lnTo>
                      <a:lnTo>
                        <a:pt x="84" y="144"/>
                      </a:lnTo>
                      <a:lnTo>
                        <a:pt x="72" y="128"/>
                      </a:lnTo>
                      <a:lnTo>
                        <a:pt x="56" y="126"/>
                      </a:lnTo>
                      <a:lnTo>
                        <a:pt x="56" y="116"/>
                      </a:lnTo>
                      <a:lnTo>
                        <a:pt x="44" y="116"/>
                      </a:lnTo>
                      <a:lnTo>
                        <a:pt x="40" y="120"/>
                      </a:lnTo>
                      <a:lnTo>
                        <a:pt x="40" y="132"/>
                      </a:lnTo>
                      <a:lnTo>
                        <a:pt x="38" y="140"/>
                      </a:lnTo>
                      <a:lnTo>
                        <a:pt x="32" y="154"/>
                      </a:lnTo>
                      <a:lnTo>
                        <a:pt x="28" y="162"/>
                      </a:lnTo>
                      <a:lnTo>
                        <a:pt x="24" y="178"/>
                      </a:lnTo>
                      <a:lnTo>
                        <a:pt x="30" y="182"/>
                      </a:lnTo>
                      <a:lnTo>
                        <a:pt x="40" y="186"/>
                      </a:lnTo>
                      <a:lnTo>
                        <a:pt x="42" y="192"/>
                      </a:lnTo>
                      <a:lnTo>
                        <a:pt x="46" y="210"/>
                      </a:lnTo>
                      <a:lnTo>
                        <a:pt x="52" y="218"/>
                      </a:lnTo>
                      <a:lnTo>
                        <a:pt x="64" y="222"/>
                      </a:lnTo>
                      <a:lnTo>
                        <a:pt x="72" y="230"/>
                      </a:lnTo>
                      <a:lnTo>
                        <a:pt x="68" y="234"/>
                      </a:lnTo>
                      <a:lnTo>
                        <a:pt x="66" y="240"/>
                      </a:lnTo>
                      <a:lnTo>
                        <a:pt x="56" y="238"/>
                      </a:lnTo>
                      <a:lnTo>
                        <a:pt x="58" y="230"/>
                      </a:lnTo>
                      <a:lnTo>
                        <a:pt x="52" y="226"/>
                      </a:lnTo>
                      <a:lnTo>
                        <a:pt x="42" y="224"/>
                      </a:lnTo>
                      <a:lnTo>
                        <a:pt x="34" y="21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59" name="Freeform 239">
                  <a:extLst>
                    <a:ext uri="{FF2B5EF4-FFF2-40B4-BE49-F238E27FC236}">
                      <a16:creationId xmlns:a16="http://schemas.microsoft.com/office/drawing/2014/main" xmlns="" id="{C212276B-51E3-3549-8325-694FF303F3E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81609" y="4826127"/>
                  <a:ext cx="101600" cy="130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2"/>
                    </a:cxn>
                    <a:cxn ang="0">
                      <a:pos x="16" y="6"/>
                    </a:cxn>
                    <a:cxn ang="0">
                      <a:pos x="14" y="14"/>
                    </a:cxn>
                    <a:cxn ang="0">
                      <a:pos x="24" y="16"/>
                    </a:cxn>
                    <a:cxn ang="0">
                      <a:pos x="26" y="10"/>
                    </a:cxn>
                    <a:cxn ang="0">
                      <a:pos x="30" y="6"/>
                    </a:cxn>
                    <a:cxn ang="0">
                      <a:pos x="40" y="14"/>
                    </a:cxn>
                    <a:cxn ang="0">
                      <a:pos x="52" y="30"/>
                    </a:cxn>
                    <a:cxn ang="0">
                      <a:pos x="52" y="40"/>
                    </a:cxn>
                    <a:cxn ang="0">
                      <a:pos x="54" y="62"/>
                    </a:cxn>
                    <a:cxn ang="0">
                      <a:pos x="60" y="70"/>
                    </a:cxn>
                    <a:cxn ang="0">
                      <a:pos x="64" y="78"/>
                    </a:cxn>
                    <a:cxn ang="0">
                      <a:pos x="64" y="82"/>
                    </a:cxn>
                    <a:cxn ang="0">
                      <a:pos x="54" y="82"/>
                    </a:cxn>
                    <a:cxn ang="0">
                      <a:pos x="36" y="72"/>
                    </a:cxn>
                    <a:cxn ang="0">
                      <a:pos x="16" y="60"/>
                    </a:cxn>
                    <a:cxn ang="0">
                      <a:pos x="18" y="52"/>
                    </a:cxn>
                    <a:cxn ang="0">
                      <a:pos x="10" y="42"/>
                    </a:cxn>
                    <a:cxn ang="0">
                      <a:pos x="4" y="26"/>
                    </a:cxn>
                    <a:cxn ang="0">
                      <a:pos x="4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4" h="82">
                      <a:moveTo>
                        <a:pt x="0" y="0"/>
                      </a:moveTo>
                      <a:lnTo>
                        <a:pt x="10" y="2"/>
                      </a:lnTo>
                      <a:lnTo>
                        <a:pt x="16" y="6"/>
                      </a:lnTo>
                      <a:lnTo>
                        <a:pt x="14" y="14"/>
                      </a:lnTo>
                      <a:lnTo>
                        <a:pt x="24" y="16"/>
                      </a:lnTo>
                      <a:lnTo>
                        <a:pt x="26" y="10"/>
                      </a:lnTo>
                      <a:lnTo>
                        <a:pt x="30" y="6"/>
                      </a:lnTo>
                      <a:lnTo>
                        <a:pt x="40" y="14"/>
                      </a:lnTo>
                      <a:lnTo>
                        <a:pt x="52" y="30"/>
                      </a:lnTo>
                      <a:lnTo>
                        <a:pt x="52" y="40"/>
                      </a:lnTo>
                      <a:lnTo>
                        <a:pt x="54" y="62"/>
                      </a:lnTo>
                      <a:lnTo>
                        <a:pt x="60" y="70"/>
                      </a:lnTo>
                      <a:lnTo>
                        <a:pt x="64" y="78"/>
                      </a:lnTo>
                      <a:lnTo>
                        <a:pt x="64" y="82"/>
                      </a:lnTo>
                      <a:lnTo>
                        <a:pt x="54" y="82"/>
                      </a:lnTo>
                      <a:lnTo>
                        <a:pt x="36" y="72"/>
                      </a:lnTo>
                      <a:lnTo>
                        <a:pt x="16" y="60"/>
                      </a:lnTo>
                      <a:lnTo>
                        <a:pt x="18" y="52"/>
                      </a:lnTo>
                      <a:lnTo>
                        <a:pt x="10" y="42"/>
                      </a:lnTo>
                      <a:lnTo>
                        <a:pt x="4" y="26"/>
                      </a:lnTo>
                      <a:lnTo>
                        <a:pt x="4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60" name="Freeform 274">
                  <a:extLst>
                    <a:ext uri="{FF2B5EF4-FFF2-40B4-BE49-F238E27FC236}">
                      <a16:creationId xmlns:a16="http://schemas.microsoft.com/office/drawing/2014/main" xmlns="" id="{9E984DF1-A4EB-2C46-8DAB-95B515FB147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783259" y="4346702"/>
                  <a:ext cx="47625" cy="85725"/>
                </a:xfrm>
                <a:custGeom>
                  <a:avLst/>
                  <a:gdLst/>
                  <a:ahLst/>
                  <a:cxnLst>
                    <a:cxn ang="0">
                      <a:pos x="30" y="4"/>
                    </a:cxn>
                    <a:cxn ang="0">
                      <a:pos x="26" y="18"/>
                    </a:cxn>
                    <a:cxn ang="0">
                      <a:pos x="22" y="28"/>
                    </a:cxn>
                    <a:cxn ang="0">
                      <a:pos x="20" y="36"/>
                    </a:cxn>
                    <a:cxn ang="0">
                      <a:pos x="16" y="48"/>
                    </a:cxn>
                    <a:cxn ang="0">
                      <a:pos x="10" y="54"/>
                    </a:cxn>
                    <a:cxn ang="0">
                      <a:pos x="4" y="42"/>
                    </a:cxn>
                    <a:cxn ang="0">
                      <a:pos x="0" y="26"/>
                    </a:cxn>
                    <a:cxn ang="0">
                      <a:pos x="8" y="12"/>
                    </a:cxn>
                    <a:cxn ang="0">
                      <a:pos x="18" y="4"/>
                    </a:cxn>
                    <a:cxn ang="0">
                      <a:pos x="22" y="0"/>
                    </a:cxn>
                    <a:cxn ang="0">
                      <a:pos x="30" y="4"/>
                    </a:cxn>
                  </a:cxnLst>
                  <a:rect l="0" t="0" r="r" b="b"/>
                  <a:pathLst>
                    <a:path w="30" h="54">
                      <a:moveTo>
                        <a:pt x="30" y="4"/>
                      </a:moveTo>
                      <a:lnTo>
                        <a:pt x="26" y="18"/>
                      </a:lnTo>
                      <a:lnTo>
                        <a:pt x="22" y="28"/>
                      </a:lnTo>
                      <a:lnTo>
                        <a:pt x="20" y="36"/>
                      </a:lnTo>
                      <a:lnTo>
                        <a:pt x="16" y="48"/>
                      </a:lnTo>
                      <a:lnTo>
                        <a:pt x="10" y="54"/>
                      </a:lnTo>
                      <a:lnTo>
                        <a:pt x="4" y="42"/>
                      </a:lnTo>
                      <a:lnTo>
                        <a:pt x="0" y="26"/>
                      </a:lnTo>
                      <a:lnTo>
                        <a:pt x="8" y="12"/>
                      </a:lnTo>
                      <a:lnTo>
                        <a:pt x="18" y="4"/>
                      </a:lnTo>
                      <a:lnTo>
                        <a:pt x="22" y="0"/>
                      </a:lnTo>
                      <a:lnTo>
                        <a:pt x="30" y="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61" name="Freeform 275">
                  <a:extLst>
                    <a:ext uri="{FF2B5EF4-FFF2-40B4-BE49-F238E27FC236}">
                      <a16:creationId xmlns:a16="http://schemas.microsoft.com/office/drawing/2014/main" xmlns="" id="{44CD8153-3A99-A546-BC01-7674E63E242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494334" y="4479691"/>
                  <a:ext cx="60325" cy="47625"/>
                </a:xfrm>
                <a:custGeom>
                  <a:avLst/>
                  <a:gdLst/>
                  <a:ahLst/>
                  <a:cxnLst>
                    <a:cxn ang="0">
                      <a:pos x="10" y="6"/>
                    </a:cxn>
                    <a:cxn ang="0">
                      <a:pos x="20" y="0"/>
                    </a:cxn>
                    <a:cxn ang="0">
                      <a:pos x="30" y="0"/>
                    </a:cxn>
                    <a:cxn ang="0">
                      <a:pos x="38" y="2"/>
                    </a:cxn>
                    <a:cxn ang="0">
                      <a:pos x="34" y="8"/>
                    </a:cxn>
                    <a:cxn ang="0">
                      <a:pos x="30" y="14"/>
                    </a:cxn>
                    <a:cxn ang="0">
                      <a:pos x="30" y="24"/>
                    </a:cxn>
                    <a:cxn ang="0">
                      <a:pos x="22" y="26"/>
                    </a:cxn>
                    <a:cxn ang="0">
                      <a:pos x="16" y="30"/>
                    </a:cxn>
                    <a:cxn ang="0">
                      <a:pos x="6" y="28"/>
                    </a:cxn>
                    <a:cxn ang="0">
                      <a:pos x="0" y="20"/>
                    </a:cxn>
                    <a:cxn ang="0">
                      <a:pos x="0" y="10"/>
                    </a:cxn>
                    <a:cxn ang="0">
                      <a:pos x="10" y="6"/>
                    </a:cxn>
                  </a:cxnLst>
                  <a:rect l="0" t="0" r="r" b="b"/>
                  <a:pathLst>
                    <a:path w="38" h="30">
                      <a:moveTo>
                        <a:pt x="10" y="6"/>
                      </a:moveTo>
                      <a:lnTo>
                        <a:pt x="20" y="0"/>
                      </a:lnTo>
                      <a:lnTo>
                        <a:pt x="30" y="0"/>
                      </a:lnTo>
                      <a:lnTo>
                        <a:pt x="38" y="2"/>
                      </a:lnTo>
                      <a:lnTo>
                        <a:pt x="34" y="8"/>
                      </a:lnTo>
                      <a:lnTo>
                        <a:pt x="30" y="14"/>
                      </a:lnTo>
                      <a:lnTo>
                        <a:pt x="30" y="24"/>
                      </a:lnTo>
                      <a:lnTo>
                        <a:pt x="22" y="26"/>
                      </a:lnTo>
                      <a:lnTo>
                        <a:pt x="16" y="30"/>
                      </a:lnTo>
                      <a:lnTo>
                        <a:pt x="6" y="28"/>
                      </a:lnTo>
                      <a:lnTo>
                        <a:pt x="0" y="20"/>
                      </a:lnTo>
                      <a:lnTo>
                        <a:pt x="0" y="10"/>
                      </a:lnTo>
                      <a:lnTo>
                        <a:pt x="10" y="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62" name="Freeform 276">
                  <a:extLst>
                    <a:ext uri="{FF2B5EF4-FFF2-40B4-BE49-F238E27FC236}">
                      <a16:creationId xmlns:a16="http://schemas.microsoft.com/office/drawing/2014/main" xmlns="" id="{5F05E3ED-2701-F542-954C-71B40387BD4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281734" y="3765677"/>
                  <a:ext cx="146050" cy="123825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8" y="6"/>
                    </a:cxn>
                    <a:cxn ang="0">
                      <a:pos x="48" y="16"/>
                    </a:cxn>
                    <a:cxn ang="0">
                      <a:pos x="66" y="26"/>
                    </a:cxn>
                    <a:cxn ang="0">
                      <a:pos x="76" y="30"/>
                    </a:cxn>
                    <a:cxn ang="0">
                      <a:pos x="84" y="24"/>
                    </a:cxn>
                    <a:cxn ang="0">
                      <a:pos x="90" y="24"/>
                    </a:cxn>
                    <a:cxn ang="0">
                      <a:pos x="84" y="30"/>
                    </a:cxn>
                    <a:cxn ang="0">
                      <a:pos x="88" y="36"/>
                    </a:cxn>
                    <a:cxn ang="0">
                      <a:pos x="92" y="40"/>
                    </a:cxn>
                    <a:cxn ang="0">
                      <a:pos x="84" y="46"/>
                    </a:cxn>
                    <a:cxn ang="0">
                      <a:pos x="80" y="48"/>
                    </a:cxn>
                    <a:cxn ang="0">
                      <a:pos x="74" y="46"/>
                    </a:cxn>
                    <a:cxn ang="0">
                      <a:pos x="68" y="48"/>
                    </a:cxn>
                    <a:cxn ang="0">
                      <a:pos x="58" y="52"/>
                    </a:cxn>
                    <a:cxn ang="0">
                      <a:pos x="52" y="60"/>
                    </a:cxn>
                    <a:cxn ang="0">
                      <a:pos x="52" y="66"/>
                    </a:cxn>
                    <a:cxn ang="0">
                      <a:pos x="44" y="62"/>
                    </a:cxn>
                    <a:cxn ang="0">
                      <a:pos x="36" y="56"/>
                    </a:cxn>
                    <a:cxn ang="0">
                      <a:pos x="28" y="54"/>
                    </a:cxn>
                    <a:cxn ang="0">
                      <a:pos x="24" y="56"/>
                    </a:cxn>
                    <a:cxn ang="0">
                      <a:pos x="22" y="60"/>
                    </a:cxn>
                    <a:cxn ang="0">
                      <a:pos x="16" y="56"/>
                    </a:cxn>
                    <a:cxn ang="0">
                      <a:pos x="10" y="54"/>
                    </a:cxn>
                    <a:cxn ang="0">
                      <a:pos x="8" y="58"/>
                    </a:cxn>
                    <a:cxn ang="0">
                      <a:pos x="10" y="64"/>
                    </a:cxn>
                    <a:cxn ang="0">
                      <a:pos x="16" y="66"/>
                    </a:cxn>
                    <a:cxn ang="0">
                      <a:pos x="14" y="72"/>
                    </a:cxn>
                    <a:cxn ang="0">
                      <a:pos x="8" y="74"/>
                    </a:cxn>
                    <a:cxn ang="0">
                      <a:pos x="2" y="78"/>
                    </a:cxn>
                    <a:cxn ang="0">
                      <a:pos x="2" y="68"/>
                    </a:cxn>
                    <a:cxn ang="0">
                      <a:pos x="0" y="60"/>
                    </a:cxn>
                    <a:cxn ang="0">
                      <a:pos x="0" y="52"/>
                    </a:cxn>
                    <a:cxn ang="0">
                      <a:pos x="6" y="50"/>
                    </a:cxn>
                    <a:cxn ang="0">
                      <a:pos x="10" y="44"/>
                    </a:cxn>
                    <a:cxn ang="0">
                      <a:pos x="10" y="38"/>
                    </a:cxn>
                    <a:cxn ang="0">
                      <a:pos x="16" y="38"/>
                    </a:cxn>
                    <a:cxn ang="0">
                      <a:pos x="22" y="42"/>
                    </a:cxn>
                    <a:cxn ang="0">
                      <a:pos x="28" y="40"/>
                    </a:cxn>
                    <a:cxn ang="0">
                      <a:pos x="30" y="16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92" h="78">
                      <a:moveTo>
                        <a:pt x="30" y="0"/>
                      </a:moveTo>
                      <a:lnTo>
                        <a:pt x="38" y="6"/>
                      </a:lnTo>
                      <a:lnTo>
                        <a:pt x="48" y="16"/>
                      </a:lnTo>
                      <a:lnTo>
                        <a:pt x="66" y="26"/>
                      </a:lnTo>
                      <a:lnTo>
                        <a:pt x="76" y="30"/>
                      </a:lnTo>
                      <a:lnTo>
                        <a:pt x="84" y="24"/>
                      </a:lnTo>
                      <a:lnTo>
                        <a:pt x="90" y="24"/>
                      </a:lnTo>
                      <a:lnTo>
                        <a:pt x="84" y="30"/>
                      </a:lnTo>
                      <a:lnTo>
                        <a:pt x="88" y="36"/>
                      </a:lnTo>
                      <a:lnTo>
                        <a:pt x="92" y="40"/>
                      </a:lnTo>
                      <a:lnTo>
                        <a:pt x="84" y="46"/>
                      </a:lnTo>
                      <a:lnTo>
                        <a:pt x="80" y="48"/>
                      </a:lnTo>
                      <a:lnTo>
                        <a:pt x="74" y="46"/>
                      </a:lnTo>
                      <a:lnTo>
                        <a:pt x="68" y="48"/>
                      </a:lnTo>
                      <a:lnTo>
                        <a:pt x="58" y="52"/>
                      </a:lnTo>
                      <a:lnTo>
                        <a:pt x="52" y="60"/>
                      </a:lnTo>
                      <a:lnTo>
                        <a:pt x="52" y="66"/>
                      </a:lnTo>
                      <a:lnTo>
                        <a:pt x="44" y="62"/>
                      </a:lnTo>
                      <a:lnTo>
                        <a:pt x="36" y="56"/>
                      </a:lnTo>
                      <a:lnTo>
                        <a:pt x="28" y="54"/>
                      </a:lnTo>
                      <a:lnTo>
                        <a:pt x="24" y="56"/>
                      </a:lnTo>
                      <a:lnTo>
                        <a:pt x="22" y="60"/>
                      </a:lnTo>
                      <a:lnTo>
                        <a:pt x="16" y="56"/>
                      </a:lnTo>
                      <a:lnTo>
                        <a:pt x="10" y="54"/>
                      </a:lnTo>
                      <a:lnTo>
                        <a:pt x="8" y="58"/>
                      </a:lnTo>
                      <a:lnTo>
                        <a:pt x="10" y="64"/>
                      </a:lnTo>
                      <a:lnTo>
                        <a:pt x="16" y="66"/>
                      </a:lnTo>
                      <a:lnTo>
                        <a:pt x="14" y="72"/>
                      </a:lnTo>
                      <a:lnTo>
                        <a:pt x="8" y="74"/>
                      </a:lnTo>
                      <a:lnTo>
                        <a:pt x="2" y="78"/>
                      </a:lnTo>
                      <a:lnTo>
                        <a:pt x="2" y="68"/>
                      </a:lnTo>
                      <a:lnTo>
                        <a:pt x="0" y="60"/>
                      </a:lnTo>
                      <a:lnTo>
                        <a:pt x="0" y="52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10" y="38"/>
                      </a:lnTo>
                      <a:lnTo>
                        <a:pt x="16" y="38"/>
                      </a:lnTo>
                      <a:lnTo>
                        <a:pt x="22" y="42"/>
                      </a:lnTo>
                      <a:lnTo>
                        <a:pt x="28" y="40"/>
                      </a:lnTo>
                      <a:lnTo>
                        <a:pt x="30" y="1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63" name="Freeform 277">
                  <a:extLst>
                    <a:ext uri="{FF2B5EF4-FFF2-40B4-BE49-F238E27FC236}">
                      <a16:creationId xmlns:a16="http://schemas.microsoft.com/office/drawing/2014/main" xmlns="" id="{46EFB600-3595-8441-88ED-6AE05E9AD9D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088059" y="4095877"/>
                  <a:ext cx="63500" cy="41275"/>
                </a:xfrm>
                <a:custGeom>
                  <a:avLst/>
                  <a:gdLst/>
                  <a:ahLst/>
                  <a:cxnLst>
                    <a:cxn ang="0">
                      <a:pos x="30" y="16"/>
                    </a:cxn>
                    <a:cxn ang="0">
                      <a:pos x="24" y="14"/>
                    </a:cxn>
                    <a:cxn ang="0">
                      <a:pos x="18" y="18"/>
                    </a:cxn>
                    <a:cxn ang="0">
                      <a:pos x="14" y="26"/>
                    </a:cxn>
                    <a:cxn ang="0">
                      <a:pos x="6" y="24"/>
                    </a:cxn>
                    <a:cxn ang="0">
                      <a:pos x="6" y="18"/>
                    </a:cxn>
                    <a:cxn ang="0">
                      <a:pos x="0" y="14"/>
                    </a:cxn>
                    <a:cxn ang="0">
                      <a:pos x="8" y="8"/>
                    </a:cxn>
                    <a:cxn ang="0">
                      <a:pos x="16" y="8"/>
                    </a:cxn>
                    <a:cxn ang="0">
                      <a:pos x="24" y="6"/>
                    </a:cxn>
                    <a:cxn ang="0">
                      <a:pos x="28" y="0"/>
                    </a:cxn>
                    <a:cxn ang="0">
                      <a:pos x="36" y="0"/>
                    </a:cxn>
                    <a:cxn ang="0">
                      <a:pos x="40" y="6"/>
                    </a:cxn>
                    <a:cxn ang="0">
                      <a:pos x="38" y="8"/>
                    </a:cxn>
                    <a:cxn ang="0">
                      <a:pos x="34" y="14"/>
                    </a:cxn>
                    <a:cxn ang="0">
                      <a:pos x="30" y="16"/>
                    </a:cxn>
                  </a:cxnLst>
                  <a:rect l="0" t="0" r="r" b="b"/>
                  <a:pathLst>
                    <a:path w="40" h="26">
                      <a:moveTo>
                        <a:pt x="30" y="16"/>
                      </a:moveTo>
                      <a:lnTo>
                        <a:pt x="24" y="14"/>
                      </a:lnTo>
                      <a:lnTo>
                        <a:pt x="18" y="18"/>
                      </a:lnTo>
                      <a:lnTo>
                        <a:pt x="14" y="26"/>
                      </a:lnTo>
                      <a:lnTo>
                        <a:pt x="6" y="24"/>
                      </a:lnTo>
                      <a:lnTo>
                        <a:pt x="6" y="18"/>
                      </a:lnTo>
                      <a:lnTo>
                        <a:pt x="0" y="14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6"/>
                      </a:lnTo>
                      <a:lnTo>
                        <a:pt x="28" y="0"/>
                      </a:lnTo>
                      <a:lnTo>
                        <a:pt x="36" y="0"/>
                      </a:lnTo>
                      <a:lnTo>
                        <a:pt x="40" y="6"/>
                      </a:lnTo>
                      <a:lnTo>
                        <a:pt x="38" y="8"/>
                      </a:lnTo>
                      <a:lnTo>
                        <a:pt x="34" y="14"/>
                      </a:lnTo>
                      <a:lnTo>
                        <a:pt x="30" y="16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64" name="Freeform 278">
                  <a:extLst>
                    <a:ext uri="{FF2B5EF4-FFF2-40B4-BE49-F238E27FC236}">
                      <a16:creationId xmlns:a16="http://schemas.microsoft.com/office/drawing/2014/main" xmlns="" id="{FB27AF84-AA49-3843-A788-7B5502588A8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021384" y="4105402"/>
                  <a:ext cx="60325" cy="79375"/>
                </a:xfrm>
                <a:custGeom>
                  <a:avLst/>
                  <a:gdLst/>
                  <a:ahLst/>
                  <a:cxnLst>
                    <a:cxn ang="0">
                      <a:pos x="4" y="12"/>
                    </a:cxn>
                    <a:cxn ang="0">
                      <a:pos x="10" y="8"/>
                    </a:cxn>
                    <a:cxn ang="0">
                      <a:pos x="16" y="0"/>
                    </a:cxn>
                    <a:cxn ang="0">
                      <a:pos x="24" y="0"/>
                    </a:cxn>
                    <a:cxn ang="0">
                      <a:pos x="28" y="6"/>
                    </a:cxn>
                    <a:cxn ang="0">
                      <a:pos x="34" y="10"/>
                    </a:cxn>
                    <a:cxn ang="0">
                      <a:pos x="38" y="16"/>
                    </a:cxn>
                    <a:cxn ang="0">
                      <a:pos x="36" y="24"/>
                    </a:cxn>
                    <a:cxn ang="0">
                      <a:pos x="32" y="26"/>
                    </a:cxn>
                    <a:cxn ang="0">
                      <a:pos x="30" y="32"/>
                    </a:cxn>
                    <a:cxn ang="0">
                      <a:pos x="30" y="40"/>
                    </a:cxn>
                    <a:cxn ang="0">
                      <a:pos x="26" y="50"/>
                    </a:cxn>
                    <a:cxn ang="0">
                      <a:pos x="18" y="48"/>
                    </a:cxn>
                    <a:cxn ang="0">
                      <a:pos x="18" y="44"/>
                    </a:cxn>
                    <a:cxn ang="0">
                      <a:pos x="20" y="36"/>
                    </a:cxn>
                    <a:cxn ang="0">
                      <a:pos x="12" y="36"/>
                    </a:cxn>
                    <a:cxn ang="0">
                      <a:pos x="14" y="30"/>
                    </a:cxn>
                    <a:cxn ang="0">
                      <a:pos x="18" y="24"/>
                    </a:cxn>
                    <a:cxn ang="0">
                      <a:pos x="18" y="20"/>
                    </a:cxn>
                    <a:cxn ang="0">
                      <a:pos x="16" y="14"/>
                    </a:cxn>
                    <a:cxn ang="0">
                      <a:pos x="8" y="16"/>
                    </a:cxn>
                    <a:cxn ang="0">
                      <a:pos x="0" y="18"/>
                    </a:cxn>
                    <a:cxn ang="0">
                      <a:pos x="4" y="12"/>
                    </a:cxn>
                  </a:cxnLst>
                  <a:rect l="0" t="0" r="r" b="b"/>
                  <a:pathLst>
                    <a:path w="38" h="50">
                      <a:moveTo>
                        <a:pt x="4" y="12"/>
                      </a:moveTo>
                      <a:lnTo>
                        <a:pt x="10" y="8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28" y="6"/>
                      </a:lnTo>
                      <a:lnTo>
                        <a:pt x="34" y="10"/>
                      </a:lnTo>
                      <a:lnTo>
                        <a:pt x="38" y="16"/>
                      </a:lnTo>
                      <a:lnTo>
                        <a:pt x="36" y="24"/>
                      </a:lnTo>
                      <a:lnTo>
                        <a:pt x="32" y="26"/>
                      </a:lnTo>
                      <a:lnTo>
                        <a:pt x="30" y="32"/>
                      </a:lnTo>
                      <a:lnTo>
                        <a:pt x="30" y="40"/>
                      </a:lnTo>
                      <a:lnTo>
                        <a:pt x="26" y="50"/>
                      </a:lnTo>
                      <a:lnTo>
                        <a:pt x="18" y="48"/>
                      </a:lnTo>
                      <a:lnTo>
                        <a:pt x="18" y="44"/>
                      </a:lnTo>
                      <a:lnTo>
                        <a:pt x="20" y="36"/>
                      </a:lnTo>
                      <a:lnTo>
                        <a:pt x="12" y="36"/>
                      </a:lnTo>
                      <a:lnTo>
                        <a:pt x="14" y="30"/>
                      </a:lnTo>
                      <a:lnTo>
                        <a:pt x="18" y="24"/>
                      </a:lnTo>
                      <a:lnTo>
                        <a:pt x="18" y="20"/>
                      </a:lnTo>
                      <a:lnTo>
                        <a:pt x="16" y="14"/>
                      </a:lnTo>
                      <a:lnTo>
                        <a:pt x="8" y="16"/>
                      </a:lnTo>
                      <a:lnTo>
                        <a:pt x="0" y="18"/>
                      </a:lnTo>
                      <a:lnTo>
                        <a:pt x="4" y="1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65" name="Freeform 279">
                  <a:extLst>
                    <a:ext uri="{FF2B5EF4-FFF2-40B4-BE49-F238E27FC236}">
                      <a16:creationId xmlns:a16="http://schemas.microsoft.com/office/drawing/2014/main" xmlns="" id="{BEE72ECE-8602-D543-A50D-33BC0C733A8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059484" y="3883152"/>
                  <a:ext cx="276225" cy="234950"/>
                </a:xfrm>
                <a:custGeom>
                  <a:avLst/>
                  <a:gdLst/>
                  <a:ahLst/>
                  <a:cxnLst>
                    <a:cxn ang="0">
                      <a:pos x="12" y="128"/>
                    </a:cxn>
                    <a:cxn ang="0">
                      <a:pos x="32" y="112"/>
                    </a:cxn>
                    <a:cxn ang="0">
                      <a:pos x="60" y="110"/>
                    </a:cxn>
                    <a:cxn ang="0">
                      <a:pos x="80" y="100"/>
                    </a:cxn>
                    <a:cxn ang="0">
                      <a:pos x="92" y="82"/>
                    </a:cxn>
                    <a:cxn ang="0">
                      <a:pos x="100" y="80"/>
                    </a:cxn>
                    <a:cxn ang="0">
                      <a:pos x="110" y="82"/>
                    </a:cxn>
                    <a:cxn ang="0">
                      <a:pos x="140" y="52"/>
                    </a:cxn>
                    <a:cxn ang="0">
                      <a:pos x="144" y="30"/>
                    </a:cxn>
                    <a:cxn ang="0">
                      <a:pos x="146" y="10"/>
                    </a:cxn>
                    <a:cxn ang="0">
                      <a:pos x="160" y="12"/>
                    </a:cxn>
                    <a:cxn ang="0">
                      <a:pos x="158" y="2"/>
                    </a:cxn>
                    <a:cxn ang="0">
                      <a:pos x="166" y="10"/>
                    </a:cxn>
                    <a:cxn ang="0">
                      <a:pos x="172" y="28"/>
                    </a:cxn>
                    <a:cxn ang="0">
                      <a:pos x="168" y="48"/>
                    </a:cxn>
                    <a:cxn ang="0">
                      <a:pos x="158" y="66"/>
                    </a:cxn>
                    <a:cxn ang="0">
                      <a:pos x="154" y="86"/>
                    </a:cxn>
                    <a:cxn ang="0">
                      <a:pos x="152" y="98"/>
                    </a:cxn>
                    <a:cxn ang="0">
                      <a:pos x="152" y="108"/>
                    </a:cxn>
                    <a:cxn ang="0">
                      <a:pos x="148" y="118"/>
                    </a:cxn>
                    <a:cxn ang="0">
                      <a:pos x="138" y="116"/>
                    </a:cxn>
                    <a:cxn ang="0">
                      <a:pos x="126" y="116"/>
                    </a:cxn>
                    <a:cxn ang="0">
                      <a:pos x="126" y="128"/>
                    </a:cxn>
                    <a:cxn ang="0">
                      <a:pos x="116" y="126"/>
                    </a:cxn>
                    <a:cxn ang="0">
                      <a:pos x="102" y="126"/>
                    </a:cxn>
                    <a:cxn ang="0">
                      <a:pos x="90" y="122"/>
                    </a:cxn>
                    <a:cxn ang="0">
                      <a:pos x="92" y="132"/>
                    </a:cxn>
                    <a:cxn ang="0">
                      <a:pos x="80" y="144"/>
                    </a:cxn>
                    <a:cxn ang="0">
                      <a:pos x="68" y="140"/>
                    </a:cxn>
                    <a:cxn ang="0">
                      <a:pos x="70" y="130"/>
                    </a:cxn>
                    <a:cxn ang="0">
                      <a:pos x="56" y="124"/>
                    </a:cxn>
                    <a:cxn ang="0">
                      <a:pos x="38" y="130"/>
                    </a:cxn>
                    <a:cxn ang="0">
                      <a:pos x="18" y="134"/>
                    </a:cxn>
                    <a:cxn ang="0">
                      <a:pos x="2" y="138"/>
                    </a:cxn>
                  </a:cxnLst>
                  <a:rect l="0" t="0" r="r" b="b"/>
                  <a:pathLst>
                    <a:path w="174" h="148">
                      <a:moveTo>
                        <a:pt x="0" y="134"/>
                      </a:moveTo>
                      <a:lnTo>
                        <a:pt x="12" y="128"/>
                      </a:lnTo>
                      <a:lnTo>
                        <a:pt x="26" y="118"/>
                      </a:lnTo>
                      <a:lnTo>
                        <a:pt x="32" y="112"/>
                      </a:lnTo>
                      <a:lnTo>
                        <a:pt x="44" y="110"/>
                      </a:lnTo>
                      <a:lnTo>
                        <a:pt x="60" y="110"/>
                      </a:lnTo>
                      <a:lnTo>
                        <a:pt x="76" y="110"/>
                      </a:lnTo>
                      <a:lnTo>
                        <a:pt x="80" y="100"/>
                      </a:lnTo>
                      <a:lnTo>
                        <a:pt x="88" y="90"/>
                      </a:lnTo>
                      <a:lnTo>
                        <a:pt x="92" y="82"/>
                      </a:lnTo>
                      <a:lnTo>
                        <a:pt x="98" y="74"/>
                      </a:lnTo>
                      <a:lnTo>
                        <a:pt x="100" y="80"/>
                      </a:lnTo>
                      <a:lnTo>
                        <a:pt x="100" y="86"/>
                      </a:lnTo>
                      <a:lnTo>
                        <a:pt x="110" y="82"/>
                      </a:lnTo>
                      <a:lnTo>
                        <a:pt x="126" y="72"/>
                      </a:lnTo>
                      <a:lnTo>
                        <a:pt x="140" y="52"/>
                      </a:lnTo>
                      <a:lnTo>
                        <a:pt x="146" y="36"/>
                      </a:lnTo>
                      <a:lnTo>
                        <a:pt x="144" y="30"/>
                      </a:lnTo>
                      <a:lnTo>
                        <a:pt x="142" y="18"/>
                      </a:lnTo>
                      <a:lnTo>
                        <a:pt x="146" y="10"/>
                      </a:lnTo>
                      <a:lnTo>
                        <a:pt x="150" y="8"/>
                      </a:lnTo>
                      <a:lnTo>
                        <a:pt x="160" y="12"/>
                      </a:lnTo>
                      <a:lnTo>
                        <a:pt x="162" y="6"/>
                      </a:lnTo>
                      <a:lnTo>
                        <a:pt x="158" y="2"/>
                      </a:lnTo>
                      <a:lnTo>
                        <a:pt x="164" y="0"/>
                      </a:lnTo>
                      <a:lnTo>
                        <a:pt x="166" y="10"/>
                      </a:lnTo>
                      <a:lnTo>
                        <a:pt x="166" y="18"/>
                      </a:lnTo>
                      <a:lnTo>
                        <a:pt x="172" y="28"/>
                      </a:lnTo>
                      <a:lnTo>
                        <a:pt x="174" y="36"/>
                      </a:lnTo>
                      <a:lnTo>
                        <a:pt x="168" y="48"/>
                      </a:lnTo>
                      <a:lnTo>
                        <a:pt x="160" y="58"/>
                      </a:lnTo>
                      <a:lnTo>
                        <a:pt x="158" y="66"/>
                      </a:lnTo>
                      <a:lnTo>
                        <a:pt x="158" y="80"/>
                      </a:lnTo>
                      <a:lnTo>
                        <a:pt x="154" y="86"/>
                      </a:lnTo>
                      <a:lnTo>
                        <a:pt x="152" y="96"/>
                      </a:lnTo>
                      <a:lnTo>
                        <a:pt x="152" y="98"/>
                      </a:lnTo>
                      <a:lnTo>
                        <a:pt x="152" y="102"/>
                      </a:lnTo>
                      <a:lnTo>
                        <a:pt x="152" y="108"/>
                      </a:lnTo>
                      <a:lnTo>
                        <a:pt x="152" y="110"/>
                      </a:lnTo>
                      <a:lnTo>
                        <a:pt x="148" y="118"/>
                      </a:lnTo>
                      <a:lnTo>
                        <a:pt x="142" y="122"/>
                      </a:lnTo>
                      <a:lnTo>
                        <a:pt x="138" y="116"/>
                      </a:lnTo>
                      <a:lnTo>
                        <a:pt x="132" y="114"/>
                      </a:lnTo>
                      <a:lnTo>
                        <a:pt x="126" y="116"/>
                      </a:lnTo>
                      <a:lnTo>
                        <a:pt x="128" y="124"/>
                      </a:lnTo>
                      <a:lnTo>
                        <a:pt x="126" y="128"/>
                      </a:lnTo>
                      <a:lnTo>
                        <a:pt x="118" y="122"/>
                      </a:lnTo>
                      <a:lnTo>
                        <a:pt x="116" y="126"/>
                      </a:lnTo>
                      <a:lnTo>
                        <a:pt x="110" y="126"/>
                      </a:lnTo>
                      <a:lnTo>
                        <a:pt x="102" y="126"/>
                      </a:lnTo>
                      <a:lnTo>
                        <a:pt x="92" y="126"/>
                      </a:lnTo>
                      <a:lnTo>
                        <a:pt x="90" y="122"/>
                      </a:lnTo>
                      <a:lnTo>
                        <a:pt x="88" y="126"/>
                      </a:lnTo>
                      <a:lnTo>
                        <a:pt x="92" y="132"/>
                      </a:lnTo>
                      <a:lnTo>
                        <a:pt x="84" y="136"/>
                      </a:lnTo>
                      <a:lnTo>
                        <a:pt x="80" y="144"/>
                      </a:lnTo>
                      <a:lnTo>
                        <a:pt x="74" y="148"/>
                      </a:lnTo>
                      <a:lnTo>
                        <a:pt x="68" y="140"/>
                      </a:lnTo>
                      <a:lnTo>
                        <a:pt x="62" y="136"/>
                      </a:lnTo>
                      <a:lnTo>
                        <a:pt x="70" y="130"/>
                      </a:lnTo>
                      <a:lnTo>
                        <a:pt x="72" y="124"/>
                      </a:lnTo>
                      <a:lnTo>
                        <a:pt x="56" y="124"/>
                      </a:lnTo>
                      <a:lnTo>
                        <a:pt x="50" y="128"/>
                      </a:lnTo>
                      <a:lnTo>
                        <a:pt x="38" y="130"/>
                      </a:lnTo>
                      <a:lnTo>
                        <a:pt x="28" y="134"/>
                      </a:lnTo>
                      <a:lnTo>
                        <a:pt x="18" y="134"/>
                      </a:lnTo>
                      <a:lnTo>
                        <a:pt x="10" y="140"/>
                      </a:lnTo>
                      <a:lnTo>
                        <a:pt x="2" y="138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66" name="Freeform 280">
                  <a:extLst>
                    <a:ext uri="{FF2B5EF4-FFF2-40B4-BE49-F238E27FC236}">
                      <a16:creationId xmlns:a16="http://schemas.microsoft.com/office/drawing/2014/main" xmlns="" id="{107810E9-31BD-0842-BFEF-5B950E7A2F7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942009" y="3975227"/>
                  <a:ext cx="79375" cy="114300"/>
                </a:xfrm>
                <a:custGeom>
                  <a:avLst/>
                  <a:gdLst/>
                  <a:ahLst/>
                  <a:cxnLst>
                    <a:cxn ang="0">
                      <a:pos x="2" y="32"/>
                    </a:cxn>
                    <a:cxn ang="0">
                      <a:pos x="2" y="28"/>
                    </a:cxn>
                    <a:cxn ang="0">
                      <a:pos x="8" y="30"/>
                    </a:cxn>
                    <a:cxn ang="0">
                      <a:pos x="12" y="28"/>
                    </a:cxn>
                    <a:cxn ang="0">
                      <a:pos x="10" y="22"/>
                    </a:cxn>
                    <a:cxn ang="0">
                      <a:pos x="6" y="20"/>
                    </a:cxn>
                    <a:cxn ang="0">
                      <a:pos x="10" y="6"/>
                    </a:cxn>
                    <a:cxn ang="0">
                      <a:pos x="20" y="2"/>
                    </a:cxn>
                    <a:cxn ang="0">
                      <a:pos x="30" y="0"/>
                    </a:cxn>
                    <a:cxn ang="0">
                      <a:pos x="38" y="8"/>
                    </a:cxn>
                    <a:cxn ang="0">
                      <a:pos x="44" y="18"/>
                    </a:cxn>
                    <a:cxn ang="0">
                      <a:pos x="48" y="30"/>
                    </a:cxn>
                    <a:cxn ang="0">
                      <a:pos x="50" y="40"/>
                    </a:cxn>
                    <a:cxn ang="0">
                      <a:pos x="48" y="54"/>
                    </a:cxn>
                    <a:cxn ang="0">
                      <a:pos x="50" y="54"/>
                    </a:cxn>
                    <a:cxn ang="0">
                      <a:pos x="50" y="56"/>
                    </a:cxn>
                    <a:cxn ang="0">
                      <a:pos x="46" y="58"/>
                    </a:cxn>
                    <a:cxn ang="0">
                      <a:pos x="38" y="62"/>
                    </a:cxn>
                    <a:cxn ang="0">
                      <a:pos x="34" y="64"/>
                    </a:cxn>
                    <a:cxn ang="0">
                      <a:pos x="28" y="60"/>
                    </a:cxn>
                    <a:cxn ang="0">
                      <a:pos x="24" y="64"/>
                    </a:cxn>
                    <a:cxn ang="0">
                      <a:pos x="16" y="70"/>
                    </a:cxn>
                    <a:cxn ang="0">
                      <a:pos x="12" y="68"/>
                    </a:cxn>
                    <a:cxn ang="0">
                      <a:pos x="2" y="72"/>
                    </a:cxn>
                    <a:cxn ang="0">
                      <a:pos x="0" y="66"/>
                    </a:cxn>
                    <a:cxn ang="0">
                      <a:pos x="2" y="58"/>
                    </a:cxn>
                    <a:cxn ang="0">
                      <a:pos x="2" y="48"/>
                    </a:cxn>
                    <a:cxn ang="0">
                      <a:pos x="6" y="46"/>
                    </a:cxn>
                    <a:cxn ang="0">
                      <a:pos x="6" y="38"/>
                    </a:cxn>
                    <a:cxn ang="0">
                      <a:pos x="2" y="32"/>
                    </a:cxn>
                  </a:cxnLst>
                  <a:rect l="0" t="0" r="r" b="b"/>
                  <a:pathLst>
                    <a:path w="50" h="72">
                      <a:moveTo>
                        <a:pt x="2" y="32"/>
                      </a:moveTo>
                      <a:lnTo>
                        <a:pt x="2" y="28"/>
                      </a:lnTo>
                      <a:lnTo>
                        <a:pt x="8" y="30"/>
                      </a:lnTo>
                      <a:lnTo>
                        <a:pt x="12" y="28"/>
                      </a:lnTo>
                      <a:lnTo>
                        <a:pt x="10" y="22"/>
                      </a:lnTo>
                      <a:lnTo>
                        <a:pt x="6" y="20"/>
                      </a:lnTo>
                      <a:lnTo>
                        <a:pt x="10" y="6"/>
                      </a:lnTo>
                      <a:lnTo>
                        <a:pt x="20" y="2"/>
                      </a:lnTo>
                      <a:lnTo>
                        <a:pt x="30" y="0"/>
                      </a:lnTo>
                      <a:lnTo>
                        <a:pt x="38" y="8"/>
                      </a:lnTo>
                      <a:lnTo>
                        <a:pt x="44" y="18"/>
                      </a:lnTo>
                      <a:lnTo>
                        <a:pt x="48" y="30"/>
                      </a:lnTo>
                      <a:lnTo>
                        <a:pt x="50" y="40"/>
                      </a:lnTo>
                      <a:lnTo>
                        <a:pt x="48" y="54"/>
                      </a:lnTo>
                      <a:lnTo>
                        <a:pt x="50" y="54"/>
                      </a:lnTo>
                      <a:lnTo>
                        <a:pt x="50" y="56"/>
                      </a:lnTo>
                      <a:lnTo>
                        <a:pt x="46" y="58"/>
                      </a:lnTo>
                      <a:lnTo>
                        <a:pt x="38" y="62"/>
                      </a:lnTo>
                      <a:lnTo>
                        <a:pt x="34" y="64"/>
                      </a:lnTo>
                      <a:lnTo>
                        <a:pt x="28" y="60"/>
                      </a:lnTo>
                      <a:lnTo>
                        <a:pt x="24" y="64"/>
                      </a:lnTo>
                      <a:lnTo>
                        <a:pt x="16" y="70"/>
                      </a:lnTo>
                      <a:lnTo>
                        <a:pt x="12" y="68"/>
                      </a:lnTo>
                      <a:lnTo>
                        <a:pt x="2" y="72"/>
                      </a:lnTo>
                      <a:lnTo>
                        <a:pt x="0" y="66"/>
                      </a:lnTo>
                      <a:lnTo>
                        <a:pt x="2" y="58"/>
                      </a:lnTo>
                      <a:lnTo>
                        <a:pt x="2" y="48"/>
                      </a:lnTo>
                      <a:lnTo>
                        <a:pt x="6" y="46"/>
                      </a:lnTo>
                      <a:lnTo>
                        <a:pt x="6" y="38"/>
                      </a:lnTo>
                      <a:lnTo>
                        <a:pt x="2" y="3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67" name="Freeform 281">
                  <a:extLst>
                    <a:ext uri="{FF2B5EF4-FFF2-40B4-BE49-F238E27FC236}">
                      <a16:creationId xmlns:a16="http://schemas.microsoft.com/office/drawing/2014/main" xmlns="" id="{E485C26D-4376-F641-9A1D-AF2101D740F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894384" y="3841877"/>
                  <a:ext cx="155575" cy="152400"/>
                </a:xfrm>
                <a:custGeom>
                  <a:avLst/>
                  <a:gdLst/>
                  <a:ahLst/>
                  <a:cxnLst>
                    <a:cxn ang="0">
                      <a:pos x="24" y="92"/>
                    </a:cxn>
                    <a:cxn ang="0">
                      <a:pos x="12" y="94"/>
                    </a:cxn>
                    <a:cxn ang="0">
                      <a:pos x="8" y="88"/>
                    </a:cxn>
                    <a:cxn ang="0">
                      <a:pos x="12" y="80"/>
                    </a:cxn>
                    <a:cxn ang="0">
                      <a:pos x="12" y="70"/>
                    </a:cxn>
                    <a:cxn ang="0">
                      <a:pos x="16" y="60"/>
                    </a:cxn>
                    <a:cxn ang="0">
                      <a:pos x="6" y="60"/>
                    </a:cxn>
                    <a:cxn ang="0">
                      <a:pos x="0" y="56"/>
                    </a:cxn>
                    <a:cxn ang="0">
                      <a:pos x="6" y="48"/>
                    </a:cxn>
                    <a:cxn ang="0">
                      <a:pos x="22" y="38"/>
                    </a:cxn>
                    <a:cxn ang="0">
                      <a:pos x="28" y="32"/>
                    </a:cxn>
                    <a:cxn ang="0">
                      <a:pos x="36" y="24"/>
                    </a:cxn>
                    <a:cxn ang="0">
                      <a:pos x="40" y="22"/>
                    </a:cxn>
                    <a:cxn ang="0">
                      <a:pos x="50" y="26"/>
                    </a:cxn>
                    <a:cxn ang="0">
                      <a:pos x="60" y="24"/>
                    </a:cxn>
                    <a:cxn ang="0">
                      <a:pos x="62" y="16"/>
                    </a:cxn>
                    <a:cxn ang="0">
                      <a:pos x="72" y="16"/>
                    </a:cxn>
                    <a:cxn ang="0">
                      <a:pos x="80" y="10"/>
                    </a:cxn>
                    <a:cxn ang="0">
                      <a:pos x="82" y="4"/>
                    </a:cxn>
                    <a:cxn ang="0">
                      <a:pos x="88" y="0"/>
                    </a:cxn>
                    <a:cxn ang="0">
                      <a:pos x="98" y="8"/>
                    </a:cxn>
                    <a:cxn ang="0">
                      <a:pos x="92" y="12"/>
                    </a:cxn>
                    <a:cxn ang="0">
                      <a:pos x="84" y="18"/>
                    </a:cxn>
                    <a:cxn ang="0">
                      <a:pos x="80" y="28"/>
                    </a:cxn>
                    <a:cxn ang="0">
                      <a:pos x="78" y="38"/>
                    </a:cxn>
                    <a:cxn ang="0">
                      <a:pos x="76" y="42"/>
                    </a:cxn>
                    <a:cxn ang="0">
                      <a:pos x="68" y="46"/>
                    </a:cxn>
                    <a:cxn ang="0">
                      <a:pos x="52" y="52"/>
                    </a:cxn>
                    <a:cxn ang="0">
                      <a:pos x="48" y="58"/>
                    </a:cxn>
                    <a:cxn ang="0">
                      <a:pos x="48" y="66"/>
                    </a:cxn>
                    <a:cxn ang="0">
                      <a:pos x="52" y="76"/>
                    </a:cxn>
                    <a:cxn ang="0">
                      <a:pos x="56" y="80"/>
                    </a:cxn>
                    <a:cxn ang="0">
                      <a:pos x="60" y="84"/>
                    </a:cxn>
                    <a:cxn ang="0">
                      <a:pos x="50" y="86"/>
                    </a:cxn>
                    <a:cxn ang="0">
                      <a:pos x="40" y="90"/>
                    </a:cxn>
                    <a:cxn ang="0">
                      <a:pos x="36" y="96"/>
                    </a:cxn>
                    <a:cxn ang="0">
                      <a:pos x="24" y="92"/>
                    </a:cxn>
                  </a:cxnLst>
                  <a:rect l="0" t="0" r="r" b="b"/>
                  <a:pathLst>
                    <a:path w="98" h="96">
                      <a:moveTo>
                        <a:pt x="24" y="92"/>
                      </a:moveTo>
                      <a:lnTo>
                        <a:pt x="12" y="94"/>
                      </a:lnTo>
                      <a:lnTo>
                        <a:pt x="8" y="88"/>
                      </a:lnTo>
                      <a:lnTo>
                        <a:pt x="12" y="80"/>
                      </a:lnTo>
                      <a:lnTo>
                        <a:pt x="12" y="70"/>
                      </a:lnTo>
                      <a:lnTo>
                        <a:pt x="16" y="60"/>
                      </a:lnTo>
                      <a:lnTo>
                        <a:pt x="6" y="60"/>
                      </a:lnTo>
                      <a:lnTo>
                        <a:pt x="0" y="56"/>
                      </a:lnTo>
                      <a:lnTo>
                        <a:pt x="6" y="48"/>
                      </a:lnTo>
                      <a:lnTo>
                        <a:pt x="22" y="38"/>
                      </a:lnTo>
                      <a:lnTo>
                        <a:pt x="28" y="32"/>
                      </a:lnTo>
                      <a:lnTo>
                        <a:pt x="36" y="24"/>
                      </a:lnTo>
                      <a:lnTo>
                        <a:pt x="40" y="22"/>
                      </a:lnTo>
                      <a:lnTo>
                        <a:pt x="50" y="26"/>
                      </a:lnTo>
                      <a:lnTo>
                        <a:pt x="60" y="24"/>
                      </a:lnTo>
                      <a:lnTo>
                        <a:pt x="62" y="16"/>
                      </a:lnTo>
                      <a:lnTo>
                        <a:pt x="72" y="16"/>
                      </a:lnTo>
                      <a:lnTo>
                        <a:pt x="80" y="10"/>
                      </a:lnTo>
                      <a:lnTo>
                        <a:pt x="82" y="4"/>
                      </a:lnTo>
                      <a:lnTo>
                        <a:pt x="88" y="0"/>
                      </a:lnTo>
                      <a:lnTo>
                        <a:pt x="98" y="8"/>
                      </a:lnTo>
                      <a:lnTo>
                        <a:pt x="92" y="12"/>
                      </a:lnTo>
                      <a:lnTo>
                        <a:pt x="84" y="18"/>
                      </a:lnTo>
                      <a:lnTo>
                        <a:pt x="80" y="28"/>
                      </a:lnTo>
                      <a:lnTo>
                        <a:pt x="78" y="38"/>
                      </a:lnTo>
                      <a:lnTo>
                        <a:pt x="76" y="42"/>
                      </a:lnTo>
                      <a:lnTo>
                        <a:pt x="68" y="46"/>
                      </a:lnTo>
                      <a:lnTo>
                        <a:pt x="52" y="52"/>
                      </a:lnTo>
                      <a:lnTo>
                        <a:pt x="48" y="58"/>
                      </a:lnTo>
                      <a:lnTo>
                        <a:pt x="48" y="66"/>
                      </a:lnTo>
                      <a:lnTo>
                        <a:pt x="52" y="76"/>
                      </a:lnTo>
                      <a:lnTo>
                        <a:pt x="56" y="80"/>
                      </a:lnTo>
                      <a:lnTo>
                        <a:pt x="60" y="84"/>
                      </a:lnTo>
                      <a:lnTo>
                        <a:pt x="50" y="86"/>
                      </a:lnTo>
                      <a:lnTo>
                        <a:pt x="40" y="90"/>
                      </a:lnTo>
                      <a:lnTo>
                        <a:pt x="36" y="96"/>
                      </a:lnTo>
                      <a:lnTo>
                        <a:pt x="24" y="9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68" name="Freeform 282">
                  <a:extLst>
                    <a:ext uri="{FF2B5EF4-FFF2-40B4-BE49-F238E27FC236}">
                      <a16:creationId xmlns:a16="http://schemas.microsoft.com/office/drawing/2014/main" xmlns="" id="{D34A3C9E-CC13-1542-A216-E69762A64AE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611684" y="3498977"/>
                  <a:ext cx="1543050" cy="971550"/>
                </a:xfrm>
                <a:custGeom>
                  <a:avLst/>
                  <a:gdLst/>
                  <a:ahLst/>
                  <a:cxnLst>
                    <a:cxn ang="0">
                      <a:pos x="108" y="176"/>
                    </a:cxn>
                    <a:cxn ang="0">
                      <a:pos x="170" y="134"/>
                    </a:cxn>
                    <a:cxn ang="0">
                      <a:pos x="210" y="104"/>
                    </a:cxn>
                    <a:cxn ang="0">
                      <a:pos x="258" y="116"/>
                    </a:cxn>
                    <a:cxn ang="0">
                      <a:pos x="278" y="170"/>
                    </a:cxn>
                    <a:cxn ang="0">
                      <a:pos x="358" y="212"/>
                    </a:cxn>
                    <a:cxn ang="0">
                      <a:pos x="506" y="240"/>
                    </a:cxn>
                    <a:cxn ang="0">
                      <a:pos x="608" y="200"/>
                    </a:cxn>
                    <a:cxn ang="0">
                      <a:pos x="654" y="164"/>
                    </a:cxn>
                    <a:cxn ang="0">
                      <a:pos x="736" y="144"/>
                    </a:cxn>
                    <a:cxn ang="0">
                      <a:pos x="668" y="116"/>
                    </a:cxn>
                    <a:cxn ang="0">
                      <a:pos x="714" y="76"/>
                    </a:cxn>
                    <a:cxn ang="0">
                      <a:pos x="750" y="20"/>
                    </a:cxn>
                    <a:cxn ang="0">
                      <a:pos x="798" y="0"/>
                    </a:cxn>
                    <a:cxn ang="0">
                      <a:pos x="856" y="68"/>
                    </a:cxn>
                    <a:cxn ang="0">
                      <a:pos x="908" y="100"/>
                    </a:cxn>
                    <a:cxn ang="0">
                      <a:pos x="970" y="110"/>
                    </a:cxn>
                    <a:cxn ang="0">
                      <a:pos x="934" y="174"/>
                    </a:cxn>
                    <a:cxn ang="0">
                      <a:pos x="896" y="216"/>
                    </a:cxn>
                    <a:cxn ang="0">
                      <a:pos x="848" y="238"/>
                    </a:cxn>
                    <a:cxn ang="0">
                      <a:pos x="798" y="274"/>
                    </a:cxn>
                    <a:cxn ang="0">
                      <a:pos x="772" y="266"/>
                    </a:cxn>
                    <a:cxn ang="0">
                      <a:pos x="724" y="286"/>
                    </a:cxn>
                    <a:cxn ang="0">
                      <a:pos x="720" y="316"/>
                    </a:cxn>
                    <a:cxn ang="0">
                      <a:pos x="758" y="316"/>
                    </a:cxn>
                    <a:cxn ang="0">
                      <a:pos x="752" y="334"/>
                    </a:cxn>
                    <a:cxn ang="0">
                      <a:pos x="736" y="372"/>
                    </a:cxn>
                    <a:cxn ang="0">
                      <a:pos x="766" y="422"/>
                    </a:cxn>
                    <a:cxn ang="0">
                      <a:pos x="760" y="438"/>
                    </a:cxn>
                    <a:cxn ang="0">
                      <a:pos x="766" y="450"/>
                    </a:cxn>
                    <a:cxn ang="0">
                      <a:pos x="714" y="542"/>
                    </a:cxn>
                    <a:cxn ang="0">
                      <a:pos x="638" y="568"/>
                    </a:cxn>
                    <a:cxn ang="0">
                      <a:pos x="586" y="596"/>
                    </a:cxn>
                    <a:cxn ang="0">
                      <a:pos x="576" y="594"/>
                    </a:cxn>
                    <a:cxn ang="0">
                      <a:pos x="528" y="590"/>
                    </a:cxn>
                    <a:cxn ang="0">
                      <a:pos x="492" y="576"/>
                    </a:cxn>
                    <a:cxn ang="0">
                      <a:pos x="450" y="590"/>
                    </a:cxn>
                    <a:cxn ang="0">
                      <a:pos x="420" y="594"/>
                    </a:cxn>
                    <a:cxn ang="0">
                      <a:pos x="402" y="552"/>
                    </a:cxn>
                    <a:cxn ang="0">
                      <a:pos x="392" y="490"/>
                    </a:cxn>
                    <a:cxn ang="0">
                      <a:pos x="352" y="464"/>
                    </a:cxn>
                    <a:cxn ang="0">
                      <a:pos x="292" y="488"/>
                    </a:cxn>
                    <a:cxn ang="0">
                      <a:pos x="230" y="488"/>
                    </a:cxn>
                    <a:cxn ang="0">
                      <a:pos x="146" y="456"/>
                    </a:cxn>
                    <a:cxn ang="0">
                      <a:pos x="80" y="418"/>
                    </a:cxn>
                    <a:cxn ang="0">
                      <a:pos x="84" y="380"/>
                    </a:cxn>
                    <a:cxn ang="0">
                      <a:pos x="70" y="352"/>
                    </a:cxn>
                    <a:cxn ang="0">
                      <a:pos x="20" y="318"/>
                    </a:cxn>
                    <a:cxn ang="0">
                      <a:pos x="2" y="284"/>
                    </a:cxn>
                    <a:cxn ang="0">
                      <a:pos x="32" y="266"/>
                    </a:cxn>
                    <a:cxn ang="0">
                      <a:pos x="102" y="232"/>
                    </a:cxn>
                  </a:cxnLst>
                  <a:rect l="0" t="0" r="r" b="b"/>
                  <a:pathLst>
                    <a:path w="972" h="612">
                      <a:moveTo>
                        <a:pt x="108" y="228"/>
                      </a:moveTo>
                      <a:lnTo>
                        <a:pt x="108" y="218"/>
                      </a:lnTo>
                      <a:lnTo>
                        <a:pt x="116" y="210"/>
                      </a:lnTo>
                      <a:lnTo>
                        <a:pt x="110" y="194"/>
                      </a:lnTo>
                      <a:lnTo>
                        <a:pt x="108" y="176"/>
                      </a:lnTo>
                      <a:lnTo>
                        <a:pt x="120" y="170"/>
                      </a:lnTo>
                      <a:lnTo>
                        <a:pt x="138" y="170"/>
                      </a:lnTo>
                      <a:lnTo>
                        <a:pt x="142" y="156"/>
                      </a:lnTo>
                      <a:lnTo>
                        <a:pt x="152" y="132"/>
                      </a:lnTo>
                      <a:lnTo>
                        <a:pt x="170" y="134"/>
                      </a:lnTo>
                      <a:lnTo>
                        <a:pt x="184" y="134"/>
                      </a:lnTo>
                      <a:lnTo>
                        <a:pt x="194" y="132"/>
                      </a:lnTo>
                      <a:lnTo>
                        <a:pt x="194" y="118"/>
                      </a:lnTo>
                      <a:lnTo>
                        <a:pt x="198" y="104"/>
                      </a:lnTo>
                      <a:lnTo>
                        <a:pt x="210" y="104"/>
                      </a:lnTo>
                      <a:lnTo>
                        <a:pt x="212" y="94"/>
                      </a:lnTo>
                      <a:lnTo>
                        <a:pt x="228" y="94"/>
                      </a:lnTo>
                      <a:lnTo>
                        <a:pt x="232" y="104"/>
                      </a:lnTo>
                      <a:lnTo>
                        <a:pt x="242" y="114"/>
                      </a:lnTo>
                      <a:lnTo>
                        <a:pt x="258" y="116"/>
                      </a:lnTo>
                      <a:lnTo>
                        <a:pt x="272" y="130"/>
                      </a:lnTo>
                      <a:lnTo>
                        <a:pt x="280" y="142"/>
                      </a:lnTo>
                      <a:lnTo>
                        <a:pt x="280" y="150"/>
                      </a:lnTo>
                      <a:lnTo>
                        <a:pt x="274" y="158"/>
                      </a:lnTo>
                      <a:lnTo>
                        <a:pt x="278" y="170"/>
                      </a:lnTo>
                      <a:lnTo>
                        <a:pt x="286" y="174"/>
                      </a:lnTo>
                      <a:lnTo>
                        <a:pt x="320" y="176"/>
                      </a:lnTo>
                      <a:lnTo>
                        <a:pt x="330" y="186"/>
                      </a:lnTo>
                      <a:lnTo>
                        <a:pt x="352" y="198"/>
                      </a:lnTo>
                      <a:lnTo>
                        <a:pt x="358" y="212"/>
                      </a:lnTo>
                      <a:lnTo>
                        <a:pt x="364" y="220"/>
                      </a:lnTo>
                      <a:lnTo>
                        <a:pt x="418" y="222"/>
                      </a:lnTo>
                      <a:lnTo>
                        <a:pt x="446" y="224"/>
                      </a:lnTo>
                      <a:lnTo>
                        <a:pt x="470" y="236"/>
                      </a:lnTo>
                      <a:lnTo>
                        <a:pt x="506" y="240"/>
                      </a:lnTo>
                      <a:lnTo>
                        <a:pt x="528" y="226"/>
                      </a:lnTo>
                      <a:lnTo>
                        <a:pt x="572" y="226"/>
                      </a:lnTo>
                      <a:lnTo>
                        <a:pt x="590" y="216"/>
                      </a:lnTo>
                      <a:lnTo>
                        <a:pt x="590" y="210"/>
                      </a:lnTo>
                      <a:lnTo>
                        <a:pt x="608" y="200"/>
                      </a:lnTo>
                      <a:lnTo>
                        <a:pt x="602" y="188"/>
                      </a:lnTo>
                      <a:lnTo>
                        <a:pt x="608" y="176"/>
                      </a:lnTo>
                      <a:lnTo>
                        <a:pt x="622" y="176"/>
                      </a:lnTo>
                      <a:lnTo>
                        <a:pt x="640" y="178"/>
                      </a:lnTo>
                      <a:lnTo>
                        <a:pt x="654" y="164"/>
                      </a:lnTo>
                      <a:lnTo>
                        <a:pt x="670" y="164"/>
                      </a:lnTo>
                      <a:lnTo>
                        <a:pt x="688" y="150"/>
                      </a:lnTo>
                      <a:lnTo>
                        <a:pt x="708" y="142"/>
                      </a:lnTo>
                      <a:lnTo>
                        <a:pt x="720" y="142"/>
                      </a:lnTo>
                      <a:lnTo>
                        <a:pt x="736" y="144"/>
                      </a:lnTo>
                      <a:lnTo>
                        <a:pt x="734" y="134"/>
                      </a:lnTo>
                      <a:lnTo>
                        <a:pt x="714" y="114"/>
                      </a:lnTo>
                      <a:lnTo>
                        <a:pt x="704" y="112"/>
                      </a:lnTo>
                      <a:lnTo>
                        <a:pt x="696" y="118"/>
                      </a:lnTo>
                      <a:lnTo>
                        <a:pt x="668" y="116"/>
                      </a:lnTo>
                      <a:lnTo>
                        <a:pt x="672" y="102"/>
                      </a:lnTo>
                      <a:lnTo>
                        <a:pt x="680" y="84"/>
                      </a:lnTo>
                      <a:lnTo>
                        <a:pt x="686" y="76"/>
                      </a:lnTo>
                      <a:lnTo>
                        <a:pt x="704" y="86"/>
                      </a:lnTo>
                      <a:lnTo>
                        <a:pt x="714" y="76"/>
                      </a:lnTo>
                      <a:lnTo>
                        <a:pt x="726" y="74"/>
                      </a:lnTo>
                      <a:lnTo>
                        <a:pt x="730" y="58"/>
                      </a:lnTo>
                      <a:lnTo>
                        <a:pt x="740" y="40"/>
                      </a:lnTo>
                      <a:lnTo>
                        <a:pt x="750" y="34"/>
                      </a:lnTo>
                      <a:lnTo>
                        <a:pt x="750" y="20"/>
                      </a:lnTo>
                      <a:lnTo>
                        <a:pt x="738" y="18"/>
                      </a:lnTo>
                      <a:lnTo>
                        <a:pt x="740" y="10"/>
                      </a:lnTo>
                      <a:lnTo>
                        <a:pt x="754" y="4"/>
                      </a:lnTo>
                      <a:lnTo>
                        <a:pt x="780" y="2"/>
                      </a:lnTo>
                      <a:lnTo>
                        <a:pt x="798" y="0"/>
                      </a:lnTo>
                      <a:lnTo>
                        <a:pt x="814" y="6"/>
                      </a:lnTo>
                      <a:lnTo>
                        <a:pt x="828" y="12"/>
                      </a:lnTo>
                      <a:lnTo>
                        <a:pt x="840" y="32"/>
                      </a:lnTo>
                      <a:lnTo>
                        <a:pt x="848" y="52"/>
                      </a:lnTo>
                      <a:lnTo>
                        <a:pt x="856" y="68"/>
                      </a:lnTo>
                      <a:lnTo>
                        <a:pt x="862" y="84"/>
                      </a:lnTo>
                      <a:lnTo>
                        <a:pt x="878" y="84"/>
                      </a:lnTo>
                      <a:lnTo>
                        <a:pt x="888" y="90"/>
                      </a:lnTo>
                      <a:lnTo>
                        <a:pt x="902" y="98"/>
                      </a:lnTo>
                      <a:lnTo>
                        <a:pt x="908" y="100"/>
                      </a:lnTo>
                      <a:lnTo>
                        <a:pt x="912" y="120"/>
                      </a:lnTo>
                      <a:lnTo>
                        <a:pt x="934" y="122"/>
                      </a:lnTo>
                      <a:lnTo>
                        <a:pt x="940" y="114"/>
                      </a:lnTo>
                      <a:lnTo>
                        <a:pt x="954" y="112"/>
                      </a:lnTo>
                      <a:lnTo>
                        <a:pt x="970" y="110"/>
                      </a:lnTo>
                      <a:lnTo>
                        <a:pt x="972" y="124"/>
                      </a:lnTo>
                      <a:lnTo>
                        <a:pt x="964" y="128"/>
                      </a:lnTo>
                      <a:lnTo>
                        <a:pt x="958" y="150"/>
                      </a:lnTo>
                      <a:lnTo>
                        <a:pt x="946" y="172"/>
                      </a:lnTo>
                      <a:lnTo>
                        <a:pt x="934" y="174"/>
                      </a:lnTo>
                      <a:lnTo>
                        <a:pt x="928" y="168"/>
                      </a:lnTo>
                      <a:lnTo>
                        <a:pt x="914" y="178"/>
                      </a:lnTo>
                      <a:lnTo>
                        <a:pt x="914" y="214"/>
                      </a:lnTo>
                      <a:lnTo>
                        <a:pt x="906" y="224"/>
                      </a:lnTo>
                      <a:lnTo>
                        <a:pt x="896" y="216"/>
                      </a:lnTo>
                      <a:lnTo>
                        <a:pt x="880" y="232"/>
                      </a:lnTo>
                      <a:lnTo>
                        <a:pt x="870" y="232"/>
                      </a:lnTo>
                      <a:lnTo>
                        <a:pt x="868" y="240"/>
                      </a:lnTo>
                      <a:lnTo>
                        <a:pt x="858" y="242"/>
                      </a:lnTo>
                      <a:lnTo>
                        <a:pt x="848" y="238"/>
                      </a:lnTo>
                      <a:lnTo>
                        <a:pt x="844" y="240"/>
                      </a:lnTo>
                      <a:lnTo>
                        <a:pt x="830" y="254"/>
                      </a:lnTo>
                      <a:lnTo>
                        <a:pt x="818" y="262"/>
                      </a:lnTo>
                      <a:lnTo>
                        <a:pt x="808" y="272"/>
                      </a:lnTo>
                      <a:lnTo>
                        <a:pt x="798" y="274"/>
                      </a:lnTo>
                      <a:lnTo>
                        <a:pt x="788" y="276"/>
                      </a:lnTo>
                      <a:lnTo>
                        <a:pt x="760" y="294"/>
                      </a:lnTo>
                      <a:lnTo>
                        <a:pt x="758" y="282"/>
                      </a:lnTo>
                      <a:lnTo>
                        <a:pt x="762" y="272"/>
                      </a:lnTo>
                      <a:lnTo>
                        <a:pt x="772" y="266"/>
                      </a:lnTo>
                      <a:lnTo>
                        <a:pt x="770" y="256"/>
                      </a:lnTo>
                      <a:lnTo>
                        <a:pt x="762" y="256"/>
                      </a:lnTo>
                      <a:lnTo>
                        <a:pt x="750" y="258"/>
                      </a:lnTo>
                      <a:lnTo>
                        <a:pt x="728" y="276"/>
                      </a:lnTo>
                      <a:lnTo>
                        <a:pt x="724" y="286"/>
                      </a:lnTo>
                      <a:lnTo>
                        <a:pt x="704" y="286"/>
                      </a:lnTo>
                      <a:lnTo>
                        <a:pt x="700" y="294"/>
                      </a:lnTo>
                      <a:lnTo>
                        <a:pt x="706" y="308"/>
                      </a:lnTo>
                      <a:lnTo>
                        <a:pt x="720" y="310"/>
                      </a:lnTo>
                      <a:lnTo>
                        <a:pt x="720" y="316"/>
                      </a:lnTo>
                      <a:lnTo>
                        <a:pt x="722" y="324"/>
                      </a:lnTo>
                      <a:lnTo>
                        <a:pt x="734" y="322"/>
                      </a:lnTo>
                      <a:lnTo>
                        <a:pt x="742" y="314"/>
                      </a:lnTo>
                      <a:lnTo>
                        <a:pt x="750" y="312"/>
                      </a:lnTo>
                      <a:lnTo>
                        <a:pt x="758" y="316"/>
                      </a:lnTo>
                      <a:lnTo>
                        <a:pt x="774" y="320"/>
                      </a:lnTo>
                      <a:lnTo>
                        <a:pt x="778" y="328"/>
                      </a:lnTo>
                      <a:lnTo>
                        <a:pt x="772" y="330"/>
                      </a:lnTo>
                      <a:lnTo>
                        <a:pt x="760" y="330"/>
                      </a:lnTo>
                      <a:lnTo>
                        <a:pt x="752" y="334"/>
                      </a:lnTo>
                      <a:lnTo>
                        <a:pt x="750" y="340"/>
                      </a:lnTo>
                      <a:lnTo>
                        <a:pt x="740" y="344"/>
                      </a:lnTo>
                      <a:lnTo>
                        <a:pt x="730" y="358"/>
                      </a:lnTo>
                      <a:lnTo>
                        <a:pt x="726" y="368"/>
                      </a:lnTo>
                      <a:lnTo>
                        <a:pt x="736" y="372"/>
                      </a:lnTo>
                      <a:lnTo>
                        <a:pt x="742" y="378"/>
                      </a:lnTo>
                      <a:lnTo>
                        <a:pt x="750" y="398"/>
                      </a:lnTo>
                      <a:lnTo>
                        <a:pt x="752" y="406"/>
                      </a:lnTo>
                      <a:lnTo>
                        <a:pt x="768" y="418"/>
                      </a:lnTo>
                      <a:lnTo>
                        <a:pt x="766" y="422"/>
                      </a:lnTo>
                      <a:lnTo>
                        <a:pt x="756" y="418"/>
                      </a:lnTo>
                      <a:lnTo>
                        <a:pt x="752" y="426"/>
                      </a:lnTo>
                      <a:lnTo>
                        <a:pt x="764" y="430"/>
                      </a:lnTo>
                      <a:lnTo>
                        <a:pt x="768" y="436"/>
                      </a:lnTo>
                      <a:lnTo>
                        <a:pt x="760" y="438"/>
                      </a:lnTo>
                      <a:lnTo>
                        <a:pt x="750" y="440"/>
                      </a:lnTo>
                      <a:lnTo>
                        <a:pt x="744" y="444"/>
                      </a:lnTo>
                      <a:lnTo>
                        <a:pt x="742" y="446"/>
                      </a:lnTo>
                      <a:lnTo>
                        <a:pt x="756" y="448"/>
                      </a:lnTo>
                      <a:lnTo>
                        <a:pt x="766" y="450"/>
                      </a:lnTo>
                      <a:lnTo>
                        <a:pt x="766" y="462"/>
                      </a:lnTo>
                      <a:lnTo>
                        <a:pt x="758" y="480"/>
                      </a:lnTo>
                      <a:lnTo>
                        <a:pt x="738" y="504"/>
                      </a:lnTo>
                      <a:lnTo>
                        <a:pt x="724" y="524"/>
                      </a:lnTo>
                      <a:lnTo>
                        <a:pt x="714" y="542"/>
                      </a:lnTo>
                      <a:lnTo>
                        <a:pt x="692" y="560"/>
                      </a:lnTo>
                      <a:lnTo>
                        <a:pt x="678" y="572"/>
                      </a:lnTo>
                      <a:lnTo>
                        <a:pt x="656" y="576"/>
                      </a:lnTo>
                      <a:lnTo>
                        <a:pt x="644" y="576"/>
                      </a:lnTo>
                      <a:lnTo>
                        <a:pt x="638" y="568"/>
                      </a:lnTo>
                      <a:lnTo>
                        <a:pt x="632" y="570"/>
                      </a:lnTo>
                      <a:lnTo>
                        <a:pt x="632" y="584"/>
                      </a:lnTo>
                      <a:lnTo>
                        <a:pt x="618" y="588"/>
                      </a:lnTo>
                      <a:lnTo>
                        <a:pt x="598" y="594"/>
                      </a:lnTo>
                      <a:lnTo>
                        <a:pt x="586" y="596"/>
                      </a:lnTo>
                      <a:lnTo>
                        <a:pt x="582" y="604"/>
                      </a:lnTo>
                      <a:lnTo>
                        <a:pt x="584" y="612"/>
                      </a:lnTo>
                      <a:lnTo>
                        <a:pt x="576" y="608"/>
                      </a:lnTo>
                      <a:lnTo>
                        <a:pt x="576" y="600"/>
                      </a:lnTo>
                      <a:lnTo>
                        <a:pt x="576" y="594"/>
                      </a:lnTo>
                      <a:lnTo>
                        <a:pt x="566" y="594"/>
                      </a:lnTo>
                      <a:lnTo>
                        <a:pt x="556" y="590"/>
                      </a:lnTo>
                      <a:lnTo>
                        <a:pt x="546" y="594"/>
                      </a:lnTo>
                      <a:lnTo>
                        <a:pt x="536" y="594"/>
                      </a:lnTo>
                      <a:lnTo>
                        <a:pt x="528" y="590"/>
                      </a:lnTo>
                      <a:lnTo>
                        <a:pt x="526" y="574"/>
                      </a:lnTo>
                      <a:lnTo>
                        <a:pt x="514" y="572"/>
                      </a:lnTo>
                      <a:lnTo>
                        <a:pt x="508" y="568"/>
                      </a:lnTo>
                      <a:lnTo>
                        <a:pt x="500" y="568"/>
                      </a:lnTo>
                      <a:lnTo>
                        <a:pt x="492" y="576"/>
                      </a:lnTo>
                      <a:lnTo>
                        <a:pt x="458" y="576"/>
                      </a:lnTo>
                      <a:lnTo>
                        <a:pt x="456" y="580"/>
                      </a:lnTo>
                      <a:lnTo>
                        <a:pt x="444" y="580"/>
                      </a:lnTo>
                      <a:lnTo>
                        <a:pt x="444" y="588"/>
                      </a:lnTo>
                      <a:lnTo>
                        <a:pt x="450" y="590"/>
                      </a:lnTo>
                      <a:lnTo>
                        <a:pt x="448" y="598"/>
                      </a:lnTo>
                      <a:lnTo>
                        <a:pt x="440" y="598"/>
                      </a:lnTo>
                      <a:lnTo>
                        <a:pt x="436" y="594"/>
                      </a:lnTo>
                      <a:lnTo>
                        <a:pt x="428" y="594"/>
                      </a:lnTo>
                      <a:lnTo>
                        <a:pt x="420" y="594"/>
                      </a:lnTo>
                      <a:lnTo>
                        <a:pt x="420" y="588"/>
                      </a:lnTo>
                      <a:lnTo>
                        <a:pt x="412" y="586"/>
                      </a:lnTo>
                      <a:lnTo>
                        <a:pt x="412" y="570"/>
                      </a:lnTo>
                      <a:lnTo>
                        <a:pt x="402" y="566"/>
                      </a:lnTo>
                      <a:lnTo>
                        <a:pt x="402" y="552"/>
                      </a:lnTo>
                      <a:lnTo>
                        <a:pt x="382" y="546"/>
                      </a:lnTo>
                      <a:lnTo>
                        <a:pt x="382" y="542"/>
                      </a:lnTo>
                      <a:lnTo>
                        <a:pt x="398" y="520"/>
                      </a:lnTo>
                      <a:lnTo>
                        <a:pt x="400" y="496"/>
                      </a:lnTo>
                      <a:lnTo>
                        <a:pt x="392" y="490"/>
                      </a:lnTo>
                      <a:lnTo>
                        <a:pt x="386" y="480"/>
                      </a:lnTo>
                      <a:lnTo>
                        <a:pt x="378" y="478"/>
                      </a:lnTo>
                      <a:lnTo>
                        <a:pt x="362" y="476"/>
                      </a:lnTo>
                      <a:lnTo>
                        <a:pt x="362" y="462"/>
                      </a:lnTo>
                      <a:lnTo>
                        <a:pt x="352" y="464"/>
                      </a:lnTo>
                      <a:lnTo>
                        <a:pt x="330" y="464"/>
                      </a:lnTo>
                      <a:lnTo>
                        <a:pt x="324" y="472"/>
                      </a:lnTo>
                      <a:lnTo>
                        <a:pt x="312" y="472"/>
                      </a:lnTo>
                      <a:lnTo>
                        <a:pt x="302" y="486"/>
                      </a:lnTo>
                      <a:lnTo>
                        <a:pt x="292" y="488"/>
                      </a:lnTo>
                      <a:lnTo>
                        <a:pt x="278" y="486"/>
                      </a:lnTo>
                      <a:lnTo>
                        <a:pt x="266" y="482"/>
                      </a:lnTo>
                      <a:lnTo>
                        <a:pt x="256" y="482"/>
                      </a:lnTo>
                      <a:lnTo>
                        <a:pt x="250" y="488"/>
                      </a:lnTo>
                      <a:lnTo>
                        <a:pt x="230" y="488"/>
                      </a:lnTo>
                      <a:lnTo>
                        <a:pt x="208" y="486"/>
                      </a:lnTo>
                      <a:lnTo>
                        <a:pt x="192" y="484"/>
                      </a:lnTo>
                      <a:lnTo>
                        <a:pt x="174" y="472"/>
                      </a:lnTo>
                      <a:lnTo>
                        <a:pt x="162" y="464"/>
                      </a:lnTo>
                      <a:lnTo>
                        <a:pt x="146" y="456"/>
                      </a:lnTo>
                      <a:lnTo>
                        <a:pt x="132" y="442"/>
                      </a:lnTo>
                      <a:lnTo>
                        <a:pt x="118" y="448"/>
                      </a:lnTo>
                      <a:lnTo>
                        <a:pt x="106" y="438"/>
                      </a:lnTo>
                      <a:lnTo>
                        <a:pt x="80" y="426"/>
                      </a:lnTo>
                      <a:lnTo>
                        <a:pt x="80" y="418"/>
                      </a:lnTo>
                      <a:lnTo>
                        <a:pt x="84" y="408"/>
                      </a:lnTo>
                      <a:lnTo>
                        <a:pt x="94" y="406"/>
                      </a:lnTo>
                      <a:lnTo>
                        <a:pt x="96" y="398"/>
                      </a:lnTo>
                      <a:lnTo>
                        <a:pt x="84" y="390"/>
                      </a:lnTo>
                      <a:lnTo>
                        <a:pt x="84" y="380"/>
                      </a:lnTo>
                      <a:lnTo>
                        <a:pt x="100" y="372"/>
                      </a:lnTo>
                      <a:lnTo>
                        <a:pt x="108" y="364"/>
                      </a:lnTo>
                      <a:lnTo>
                        <a:pt x="108" y="356"/>
                      </a:lnTo>
                      <a:lnTo>
                        <a:pt x="90" y="344"/>
                      </a:lnTo>
                      <a:lnTo>
                        <a:pt x="70" y="352"/>
                      </a:lnTo>
                      <a:lnTo>
                        <a:pt x="58" y="350"/>
                      </a:lnTo>
                      <a:lnTo>
                        <a:pt x="38" y="342"/>
                      </a:lnTo>
                      <a:lnTo>
                        <a:pt x="38" y="332"/>
                      </a:lnTo>
                      <a:lnTo>
                        <a:pt x="20" y="326"/>
                      </a:lnTo>
                      <a:lnTo>
                        <a:pt x="20" y="318"/>
                      </a:lnTo>
                      <a:lnTo>
                        <a:pt x="20" y="298"/>
                      </a:lnTo>
                      <a:lnTo>
                        <a:pt x="8" y="300"/>
                      </a:lnTo>
                      <a:lnTo>
                        <a:pt x="2" y="298"/>
                      </a:lnTo>
                      <a:lnTo>
                        <a:pt x="0" y="290"/>
                      </a:lnTo>
                      <a:lnTo>
                        <a:pt x="2" y="284"/>
                      </a:lnTo>
                      <a:lnTo>
                        <a:pt x="4" y="274"/>
                      </a:lnTo>
                      <a:lnTo>
                        <a:pt x="16" y="266"/>
                      </a:lnTo>
                      <a:lnTo>
                        <a:pt x="18" y="260"/>
                      </a:lnTo>
                      <a:lnTo>
                        <a:pt x="32" y="260"/>
                      </a:lnTo>
                      <a:lnTo>
                        <a:pt x="32" y="266"/>
                      </a:lnTo>
                      <a:lnTo>
                        <a:pt x="48" y="262"/>
                      </a:lnTo>
                      <a:lnTo>
                        <a:pt x="52" y="252"/>
                      </a:lnTo>
                      <a:lnTo>
                        <a:pt x="72" y="252"/>
                      </a:lnTo>
                      <a:lnTo>
                        <a:pt x="76" y="244"/>
                      </a:lnTo>
                      <a:lnTo>
                        <a:pt x="102" y="232"/>
                      </a:lnTo>
                      <a:lnTo>
                        <a:pt x="108" y="228"/>
                      </a:lnTo>
                      <a:close/>
                    </a:path>
                  </a:pathLst>
                </a:custGeom>
                <a:solidFill>
                  <a:srgbClr val="445C7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300" noProof="1"/>
                </a:p>
              </p:txBody>
            </p:sp>
            <p:sp>
              <p:nvSpPr>
                <p:cNvPr id="169" name="Freeform 283">
                  <a:extLst>
                    <a:ext uri="{FF2B5EF4-FFF2-40B4-BE49-F238E27FC236}">
                      <a16:creationId xmlns:a16="http://schemas.microsoft.com/office/drawing/2014/main" xmlns="" id="{63824AB0-32F4-9C46-8809-E85EA5FF92A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72084" y="4416190"/>
                  <a:ext cx="196850" cy="215900"/>
                </a:xfrm>
                <a:custGeom>
                  <a:avLst/>
                  <a:gdLst/>
                  <a:ahLst/>
                  <a:cxnLst>
                    <a:cxn ang="0">
                      <a:pos x="12" y="14"/>
                    </a:cxn>
                    <a:cxn ang="0">
                      <a:pos x="20" y="14"/>
                    </a:cxn>
                    <a:cxn ang="0">
                      <a:pos x="24" y="18"/>
                    </a:cxn>
                    <a:cxn ang="0">
                      <a:pos x="32" y="18"/>
                    </a:cxn>
                    <a:cxn ang="0">
                      <a:pos x="34" y="10"/>
                    </a:cxn>
                    <a:cxn ang="0">
                      <a:pos x="28" y="8"/>
                    </a:cxn>
                    <a:cxn ang="0">
                      <a:pos x="28" y="0"/>
                    </a:cxn>
                    <a:cxn ang="0">
                      <a:pos x="40" y="0"/>
                    </a:cxn>
                    <a:cxn ang="0">
                      <a:pos x="40" y="4"/>
                    </a:cxn>
                    <a:cxn ang="0">
                      <a:pos x="50" y="14"/>
                    </a:cxn>
                    <a:cxn ang="0">
                      <a:pos x="52" y="24"/>
                    </a:cxn>
                    <a:cxn ang="0">
                      <a:pos x="52" y="28"/>
                    </a:cxn>
                    <a:cxn ang="0">
                      <a:pos x="74" y="26"/>
                    </a:cxn>
                    <a:cxn ang="0">
                      <a:pos x="80" y="36"/>
                    </a:cxn>
                    <a:cxn ang="0">
                      <a:pos x="82" y="46"/>
                    </a:cxn>
                    <a:cxn ang="0">
                      <a:pos x="68" y="46"/>
                    </a:cxn>
                    <a:cxn ang="0">
                      <a:pos x="68" y="56"/>
                    </a:cxn>
                    <a:cxn ang="0">
                      <a:pos x="76" y="60"/>
                    </a:cxn>
                    <a:cxn ang="0">
                      <a:pos x="100" y="84"/>
                    </a:cxn>
                    <a:cxn ang="0">
                      <a:pos x="120" y="106"/>
                    </a:cxn>
                    <a:cxn ang="0">
                      <a:pos x="124" y="120"/>
                    </a:cxn>
                    <a:cxn ang="0">
                      <a:pos x="122" y="134"/>
                    </a:cxn>
                    <a:cxn ang="0">
                      <a:pos x="112" y="134"/>
                    </a:cxn>
                    <a:cxn ang="0">
                      <a:pos x="110" y="128"/>
                    </a:cxn>
                    <a:cxn ang="0">
                      <a:pos x="104" y="128"/>
                    </a:cxn>
                    <a:cxn ang="0">
                      <a:pos x="102" y="136"/>
                    </a:cxn>
                    <a:cxn ang="0">
                      <a:pos x="90" y="136"/>
                    </a:cxn>
                    <a:cxn ang="0">
                      <a:pos x="90" y="130"/>
                    </a:cxn>
                    <a:cxn ang="0">
                      <a:pos x="94" y="118"/>
                    </a:cxn>
                    <a:cxn ang="0">
                      <a:pos x="94" y="108"/>
                    </a:cxn>
                    <a:cxn ang="0">
                      <a:pos x="84" y="98"/>
                    </a:cxn>
                    <a:cxn ang="0">
                      <a:pos x="80" y="82"/>
                    </a:cxn>
                    <a:cxn ang="0">
                      <a:pos x="64" y="64"/>
                    </a:cxn>
                    <a:cxn ang="0">
                      <a:pos x="52" y="72"/>
                    </a:cxn>
                    <a:cxn ang="0">
                      <a:pos x="40" y="68"/>
                    </a:cxn>
                    <a:cxn ang="0">
                      <a:pos x="20" y="80"/>
                    </a:cxn>
                    <a:cxn ang="0">
                      <a:pos x="20" y="66"/>
                    </a:cxn>
                    <a:cxn ang="0">
                      <a:pos x="24" y="62"/>
                    </a:cxn>
                    <a:cxn ang="0">
                      <a:pos x="20" y="48"/>
                    </a:cxn>
                    <a:cxn ang="0">
                      <a:pos x="12" y="46"/>
                    </a:cxn>
                    <a:cxn ang="0">
                      <a:pos x="12" y="38"/>
                    </a:cxn>
                    <a:cxn ang="0">
                      <a:pos x="0" y="32"/>
                    </a:cxn>
                    <a:cxn ang="0">
                      <a:pos x="14" y="24"/>
                    </a:cxn>
                    <a:cxn ang="0">
                      <a:pos x="12" y="14"/>
                    </a:cxn>
                  </a:cxnLst>
                  <a:rect l="0" t="0" r="r" b="b"/>
                  <a:pathLst>
                    <a:path w="124" h="136">
                      <a:moveTo>
                        <a:pt x="12" y="14"/>
                      </a:moveTo>
                      <a:lnTo>
                        <a:pt x="20" y="14"/>
                      </a:lnTo>
                      <a:lnTo>
                        <a:pt x="24" y="18"/>
                      </a:lnTo>
                      <a:lnTo>
                        <a:pt x="32" y="18"/>
                      </a:lnTo>
                      <a:lnTo>
                        <a:pt x="34" y="10"/>
                      </a:lnTo>
                      <a:lnTo>
                        <a:pt x="28" y="8"/>
                      </a:lnTo>
                      <a:lnTo>
                        <a:pt x="28" y="0"/>
                      </a:lnTo>
                      <a:lnTo>
                        <a:pt x="40" y="0"/>
                      </a:lnTo>
                      <a:lnTo>
                        <a:pt x="40" y="4"/>
                      </a:lnTo>
                      <a:lnTo>
                        <a:pt x="50" y="14"/>
                      </a:lnTo>
                      <a:lnTo>
                        <a:pt x="52" y="24"/>
                      </a:lnTo>
                      <a:lnTo>
                        <a:pt x="52" y="28"/>
                      </a:lnTo>
                      <a:lnTo>
                        <a:pt x="74" y="26"/>
                      </a:lnTo>
                      <a:lnTo>
                        <a:pt x="80" y="36"/>
                      </a:lnTo>
                      <a:lnTo>
                        <a:pt x="82" y="46"/>
                      </a:lnTo>
                      <a:lnTo>
                        <a:pt x="68" y="46"/>
                      </a:lnTo>
                      <a:lnTo>
                        <a:pt x="68" y="56"/>
                      </a:lnTo>
                      <a:lnTo>
                        <a:pt x="76" y="60"/>
                      </a:lnTo>
                      <a:lnTo>
                        <a:pt x="100" y="84"/>
                      </a:lnTo>
                      <a:lnTo>
                        <a:pt x="120" y="106"/>
                      </a:lnTo>
                      <a:lnTo>
                        <a:pt x="124" y="120"/>
                      </a:lnTo>
                      <a:lnTo>
                        <a:pt x="122" y="134"/>
                      </a:lnTo>
                      <a:lnTo>
                        <a:pt x="112" y="134"/>
                      </a:lnTo>
                      <a:lnTo>
                        <a:pt x="110" y="128"/>
                      </a:lnTo>
                      <a:lnTo>
                        <a:pt x="104" y="128"/>
                      </a:lnTo>
                      <a:lnTo>
                        <a:pt x="102" y="136"/>
                      </a:lnTo>
                      <a:lnTo>
                        <a:pt x="90" y="136"/>
                      </a:lnTo>
                      <a:lnTo>
                        <a:pt x="90" y="130"/>
                      </a:lnTo>
                      <a:lnTo>
                        <a:pt x="94" y="118"/>
                      </a:lnTo>
                      <a:lnTo>
                        <a:pt x="94" y="108"/>
                      </a:lnTo>
                      <a:lnTo>
                        <a:pt x="84" y="98"/>
                      </a:lnTo>
                      <a:lnTo>
                        <a:pt x="80" y="82"/>
                      </a:lnTo>
                      <a:lnTo>
                        <a:pt x="64" y="64"/>
                      </a:lnTo>
                      <a:lnTo>
                        <a:pt x="52" y="72"/>
                      </a:lnTo>
                      <a:lnTo>
                        <a:pt x="40" y="68"/>
                      </a:lnTo>
                      <a:lnTo>
                        <a:pt x="20" y="80"/>
                      </a:lnTo>
                      <a:lnTo>
                        <a:pt x="20" y="66"/>
                      </a:lnTo>
                      <a:lnTo>
                        <a:pt x="24" y="62"/>
                      </a:lnTo>
                      <a:lnTo>
                        <a:pt x="20" y="48"/>
                      </a:lnTo>
                      <a:lnTo>
                        <a:pt x="12" y="46"/>
                      </a:lnTo>
                      <a:lnTo>
                        <a:pt x="12" y="38"/>
                      </a:lnTo>
                      <a:lnTo>
                        <a:pt x="0" y="32"/>
                      </a:lnTo>
                      <a:lnTo>
                        <a:pt x="14" y="24"/>
                      </a:lnTo>
                      <a:lnTo>
                        <a:pt x="12" y="14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70" name="Freeform 284">
                  <a:extLst>
                    <a:ext uri="{FF2B5EF4-FFF2-40B4-BE49-F238E27FC236}">
                      <a16:creationId xmlns:a16="http://schemas.microsoft.com/office/drawing/2014/main" xmlns="" id="{D70E9FCC-D812-EE43-8664-67833E3D978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973634" y="3549777"/>
                  <a:ext cx="806450" cy="330200"/>
                </a:xfrm>
                <a:custGeom>
                  <a:avLst/>
                  <a:gdLst/>
                  <a:ahLst/>
                  <a:cxnLst>
                    <a:cxn ang="0">
                      <a:pos x="8" y="54"/>
                    </a:cxn>
                    <a:cxn ang="0">
                      <a:pos x="30" y="44"/>
                    </a:cxn>
                    <a:cxn ang="0">
                      <a:pos x="80" y="28"/>
                    </a:cxn>
                    <a:cxn ang="0">
                      <a:pos x="112" y="44"/>
                    </a:cxn>
                    <a:cxn ang="0">
                      <a:pos x="152" y="50"/>
                    </a:cxn>
                    <a:cxn ang="0">
                      <a:pos x="166" y="32"/>
                    </a:cxn>
                    <a:cxn ang="0">
                      <a:pos x="168" y="4"/>
                    </a:cxn>
                    <a:cxn ang="0">
                      <a:pos x="186" y="2"/>
                    </a:cxn>
                    <a:cxn ang="0">
                      <a:pos x="224" y="14"/>
                    </a:cxn>
                    <a:cxn ang="0">
                      <a:pos x="236" y="36"/>
                    </a:cxn>
                    <a:cxn ang="0">
                      <a:pos x="276" y="32"/>
                    </a:cxn>
                    <a:cxn ang="0">
                      <a:pos x="306" y="42"/>
                    </a:cxn>
                    <a:cxn ang="0">
                      <a:pos x="322" y="52"/>
                    </a:cxn>
                    <a:cxn ang="0">
                      <a:pos x="350" y="60"/>
                    </a:cxn>
                    <a:cxn ang="0">
                      <a:pos x="398" y="52"/>
                    </a:cxn>
                    <a:cxn ang="0">
                      <a:pos x="416" y="38"/>
                    </a:cxn>
                    <a:cxn ang="0">
                      <a:pos x="434" y="42"/>
                    </a:cxn>
                    <a:cxn ang="0">
                      <a:pos x="458" y="44"/>
                    </a:cxn>
                    <a:cxn ang="0">
                      <a:pos x="448" y="60"/>
                    </a:cxn>
                    <a:cxn ang="0">
                      <a:pos x="468" y="86"/>
                    </a:cxn>
                    <a:cxn ang="0">
                      <a:pos x="486" y="82"/>
                    </a:cxn>
                    <a:cxn ang="0">
                      <a:pos x="508" y="112"/>
                    </a:cxn>
                    <a:cxn ang="0">
                      <a:pos x="480" y="110"/>
                    </a:cxn>
                    <a:cxn ang="0">
                      <a:pos x="442" y="132"/>
                    </a:cxn>
                    <a:cxn ang="0">
                      <a:pos x="412" y="146"/>
                    </a:cxn>
                    <a:cxn ang="0">
                      <a:pos x="380" y="144"/>
                    </a:cxn>
                    <a:cxn ang="0">
                      <a:pos x="380" y="168"/>
                    </a:cxn>
                    <a:cxn ang="0">
                      <a:pos x="362" y="184"/>
                    </a:cxn>
                    <a:cxn ang="0">
                      <a:pos x="300" y="194"/>
                    </a:cxn>
                    <a:cxn ang="0">
                      <a:pos x="242" y="204"/>
                    </a:cxn>
                    <a:cxn ang="0">
                      <a:pos x="190" y="190"/>
                    </a:cxn>
                    <a:cxn ang="0">
                      <a:pos x="130" y="178"/>
                    </a:cxn>
                    <a:cxn ang="0">
                      <a:pos x="102" y="154"/>
                    </a:cxn>
                    <a:cxn ang="0">
                      <a:pos x="58" y="142"/>
                    </a:cxn>
                    <a:cxn ang="0">
                      <a:pos x="46" y="126"/>
                    </a:cxn>
                    <a:cxn ang="0">
                      <a:pos x="52" y="110"/>
                    </a:cxn>
                    <a:cxn ang="0">
                      <a:pos x="30" y="84"/>
                    </a:cxn>
                    <a:cxn ang="0">
                      <a:pos x="4" y="72"/>
                    </a:cxn>
                  </a:cxnLst>
                  <a:rect l="0" t="0" r="r" b="b"/>
                  <a:pathLst>
                    <a:path w="508" h="208">
                      <a:moveTo>
                        <a:pt x="0" y="62"/>
                      </a:moveTo>
                      <a:lnTo>
                        <a:pt x="8" y="54"/>
                      </a:lnTo>
                      <a:lnTo>
                        <a:pt x="22" y="52"/>
                      </a:lnTo>
                      <a:lnTo>
                        <a:pt x="30" y="44"/>
                      </a:lnTo>
                      <a:lnTo>
                        <a:pt x="64" y="26"/>
                      </a:lnTo>
                      <a:lnTo>
                        <a:pt x="80" y="28"/>
                      </a:lnTo>
                      <a:lnTo>
                        <a:pt x="102" y="32"/>
                      </a:lnTo>
                      <a:lnTo>
                        <a:pt x="112" y="44"/>
                      </a:lnTo>
                      <a:lnTo>
                        <a:pt x="144" y="44"/>
                      </a:lnTo>
                      <a:lnTo>
                        <a:pt x="152" y="50"/>
                      </a:lnTo>
                      <a:lnTo>
                        <a:pt x="164" y="40"/>
                      </a:lnTo>
                      <a:lnTo>
                        <a:pt x="166" y="32"/>
                      </a:lnTo>
                      <a:lnTo>
                        <a:pt x="154" y="18"/>
                      </a:lnTo>
                      <a:lnTo>
                        <a:pt x="168" y="4"/>
                      </a:lnTo>
                      <a:lnTo>
                        <a:pt x="172" y="0"/>
                      </a:lnTo>
                      <a:lnTo>
                        <a:pt x="186" y="2"/>
                      </a:lnTo>
                      <a:lnTo>
                        <a:pt x="200" y="6"/>
                      </a:lnTo>
                      <a:lnTo>
                        <a:pt x="224" y="14"/>
                      </a:lnTo>
                      <a:lnTo>
                        <a:pt x="226" y="24"/>
                      </a:lnTo>
                      <a:lnTo>
                        <a:pt x="236" y="36"/>
                      </a:lnTo>
                      <a:lnTo>
                        <a:pt x="262" y="40"/>
                      </a:lnTo>
                      <a:lnTo>
                        <a:pt x="276" y="32"/>
                      </a:lnTo>
                      <a:lnTo>
                        <a:pt x="300" y="36"/>
                      </a:lnTo>
                      <a:lnTo>
                        <a:pt x="306" y="42"/>
                      </a:lnTo>
                      <a:lnTo>
                        <a:pt x="316" y="44"/>
                      </a:lnTo>
                      <a:lnTo>
                        <a:pt x="322" y="52"/>
                      </a:lnTo>
                      <a:lnTo>
                        <a:pt x="328" y="58"/>
                      </a:lnTo>
                      <a:lnTo>
                        <a:pt x="350" y="60"/>
                      </a:lnTo>
                      <a:lnTo>
                        <a:pt x="368" y="58"/>
                      </a:lnTo>
                      <a:lnTo>
                        <a:pt x="398" y="52"/>
                      </a:lnTo>
                      <a:lnTo>
                        <a:pt x="408" y="44"/>
                      </a:lnTo>
                      <a:lnTo>
                        <a:pt x="416" y="38"/>
                      </a:lnTo>
                      <a:lnTo>
                        <a:pt x="426" y="36"/>
                      </a:lnTo>
                      <a:lnTo>
                        <a:pt x="434" y="42"/>
                      </a:lnTo>
                      <a:lnTo>
                        <a:pt x="442" y="42"/>
                      </a:lnTo>
                      <a:lnTo>
                        <a:pt x="458" y="44"/>
                      </a:lnTo>
                      <a:lnTo>
                        <a:pt x="452" y="52"/>
                      </a:lnTo>
                      <a:lnTo>
                        <a:pt x="448" y="60"/>
                      </a:lnTo>
                      <a:lnTo>
                        <a:pt x="440" y="84"/>
                      </a:lnTo>
                      <a:lnTo>
                        <a:pt x="468" y="86"/>
                      </a:lnTo>
                      <a:lnTo>
                        <a:pt x="476" y="80"/>
                      </a:lnTo>
                      <a:lnTo>
                        <a:pt x="486" y="82"/>
                      </a:lnTo>
                      <a:lnTo>
                        <a:pt x="506" y="102"/>
                      </a:lnTo>
                      <a:lnTo>
                        <a:pt x="508" y="112"/>
                      </a:lnTo>
                      <a:lnTo>
                        <a:pt x="494" y="110"/>
                      </a:lnTo>
                      <a:lnTo>
                        <a:pt x="480" y="110"/>
                      </a:lnTo>
                      <a:lnTo>
                        <a:pt x="460" y="118"/>
                      </a:lnTo>
                      <a:lnTo>
                        <a:pt x="442" y="132"/>
                      </a:lnTo>
                      <a:lnTo>
                        <a:pt x="426" y="132"/>
                      </a:lnTo>
                      <a:lnTo>
                        <a:pt x="412" y="146"/>
                      </a:lnTo>
                      <a:lnTo>
                        <a:pt x="394" y="144"/>
                      </a:lnTo>
                      <a:lnTo>
                        <a:pt x="380" y="144"/>
                      </a:lnTo>
                      <a:lnTo>
                        <a:pt x="374" y="156"/>
                      </a:lnTo>
                      <a:lnTo>
                        <a:pt x="380" y="168"/>
                      </a:lnTo>
                      <a:lnTo>
                        <a:pt x="362" y="178"/>
                      </a:lnTo>
                      <a:lnTo>
                        <a:pt x="362" y="184"/>
                      </a:lnTo>
                      <a:lnTo>
                        <a:pt x="344" y="194"/>
                      </a:lnTo>
                      <a:lnTo>
                        <a:pt x="300" y="194"/>
                      </a:lnTo>
                      <a:lnTo>
                        <a:pt x="278" y="208"/>
                      </a:lnTo>
                      <a:lnTo>
                        <a:pt x="242" y="204"/>
                      </a:lnTo>
                      <a:lnTo>
                        <a:pt x="218" y="192"/>
                      </a:lnTo>
                      <a:lnTo>
                        <a:pt x="190" y="190"/>
                      </a:lnTo>
                      <a:lnTo>
                        <a:pt x="136" y="188"/>
                      </a:lnTo>
                      <a:lnTo>
                        <a:pt x="130" y="178"/>
                      </a:lnTo>
                      <a:lnTo>
                        <a:pt x="124" y="166"/>
                      </a:lnTo>
                      <a:lnTo>
                        <a:pt x="102" y="154"/>
                      </a:lnTo>
                      <a:lnTo>
                        <a:pt x="92" y="144"/>
                      </a:lnTo>
                      <a:lnTo>
                        <a:pt x="58" y="142"/>
                      </a:lnTo>
                      <a:lnTo>
                        <a:pt x="50" y="138"/>
                      </a:lnTo>
                      <a:lnTo>
                        <a:pt x="46" y="126"/>
                      </a:lnTo>
                      <a:lnTo>
                        <a:pt x="52" y="118"/>
                      </a:lnTo>
                      <a:lnTo>
                        <a:pt x="52" y="110"/>
                      </a:lnTo>
                      <a:lnTo>
                        <a:pt x="44" y="98"/>
                      </a:lnTo>
                      <a:lnTo>
                        <a:pt x="30" y="84"/>
                      </a:lnTo>
                      <a:lnTo>
                        <a:pt x="14" y="82"/>
                      </a:lnTo>
                      <a:lnTo>
                        <a:pt x="4" y="7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  <p:sp>
              <p:nvSpPr>
                <p:cNvPr id="171" name="Freeform 239">
                  <a:extLst>
                    <a:ext uri="{FF2B5EF4-FFF2-40B4-BE49-F238E27FC236}">
                      <a16:creationId xmlns:a16="http://schemas.microsoft.com/office/drawing/2014/main" xmlns="" id="{D98DCDC6-309E-5847-B314-FF5EDEAD0D7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338765" y="4937252"/>
                  <a:ext cx="44444" cy="19051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563 w 10000"/>
                    <a:gd name="connsiteY1" fmla="*/ 244 h 10000"/>
                    <a:gd name="connsiteX2" fmla="*/ 2500 w 10000"/>
                    <a:gd name="connsiteY2" fmla="*/ 732 h 10000"/>
                    <a:gd name="connsiteX3" fmla="*/ 2188 w 10000"/>
                    <a:gd name="connsiteY3" fmla="*/ 1707 h 10000"/>
                    <a:gd name="connsiteX4" fmla="*/ 3750 w 10000"/>
                    <a:gd name="connsiteY4" fmla="*/ 1951 h 10000"/>
                    <a:gd name="connsiteX5" fmla="*/ 4063 w 10000"/>
                    <a:gd name="connsiteY5" fmla="*/ 1220 h 10000"/>
                    <a:gd name="connsiteX6" fmla="*/ 4688 w 10000"/>
                    <a:gd name="connsiteY6" fmla="*/ 732 h 10000"/>
                    <a:gd name="connsiteX7" fmla="*/ 6250 w 10000"/>
                    <a:gd name="connsiteY7" fmla="*/ 1707 h 10000"/>
                    <a:gd name="connsiteX8" fmla="*/ 8125 w 10000"/>
                    <a:gd name="connsiteY8" fmla="*/ 3659 h 10000"/>
                    <a:gd name="connsiteX9" fmla="*/ 8125 w 10000"/>
                    <a:gd name="connsiteY9" fmla="*/ 4878 h 10000"/>
                    <a:gd name="connsiteX10" fmla="*/ 8438 w 10000"/>
                    <a:gd name="connsiteY10" fmla="*/ 7561 h 10000"/>
                    <a:gd name="connsiteX11" fmla="*/ 9375 w 10000"/>
                    <a:gd name="connsiteY11" fmla="*/ 8537 h 10000"/>
                    <a:gd name="connsiteX12" fmla="*/ 10000 w 10000"/>
                    <a:gd name="connsiteY12" fmla="*/ 9512 h 10000"/>
                    <a:gd name="connsiteX13" fmla="*/ 10000 w 10000"/>
                    <a:gd name="connsiteY13" fmla="*/ 10000 h 10000"/>
                    <a:gd name="connsiteX14" fmla="*/ 8438 w 10000"/>
                    <a:gd name="connsiteY14" fmla="*/ 10000 h 10000"/>
                    <a:gd name="connsiteX15" fmla="*/ 5625 w 10000"/>
                    <a:gd name="connsiteY15" fmla="*/ 8780 h 10000"/>
                    <a:gd name="connsiteX16" fmla="*/ 2813 w 10000"/>
                    <a:gd name="connsiteY16" fmla="*/ 6341 h 10000"/>
                    <a:gd name="connsiteX17" fmla="*/ 1563 w 10000"/>
                    <a:gd name="connsiteY17" fmla="*/ 5122 h 10000"/>
                    <a:gd name="connsiteX18" fmla="*/ 625 w 10000"/>
                    <a:gd name="connsiteY18" fmla="*/ 3171 h 10000"/>
                    <a:gd name="connsiteX19" fmla="*/ 625 w 10000"/>
                    <a:gd name="connsiteY19" fmla="*/ 1220 h 10000"/>
                    <a:gd name="connsiteX20" fmla="*/ 0 w 10000"/>
                    <a:gd name="connsiteY20" fmla="*/ 0 h 10000"/>
                    <a:gd name="connsiteX0" fmla="*/ 0 w 10000"/>
                    <a:gd name="connsiteY0" fmla="*/ 0 h 10000"/>
                    <a:gd name="connsiteX1" fmla="*/ 1563 w 10000"/>
                    <a:gd name="connsiteY1" fmla="*/ 244 h 10000"/>
                    <a:gd name="connsiteX2" fmla="*/ 2500 w 10000"/>
                    <a:gd name="connsiteY2" fmla="*/ 732 h 10000"/>
                    <a:gd name="connsiteX3" fmla="*/ 2188 w 10000"/>
                    <a:gd name="connsiteY3" fmla="*/ 1707 h 10000"/>
                    <a:gd name="connsiteX4" fmla="*/ 3750 w 10000"/>
                    <a:gd name="connsiteY4" fmla="*/ 1951 h 10000"/>
                    <a:gd name="connsiteX5" fmla="*/ 4063 w 10000"/>
                    <a:gd name="connsiteY5" fmla="*/ 1220 h 10000"/>
                    <a:gd name="connsiteX6" fmla="*/ 4688 w 10000"/>
                    <a:gd name="connsiteY6" fmla="*/ 732 h 10000"/>
                    <a:gd name="connsiteX7" fmla="*/ 6250 w 10000"/>
                    <a:gd name="connsiteY7" fmla="*/ 1707 h 10000"/>
                    <a:gd name="connsiteX8" fmla="*/ 8125 w 10000"/>
                    <a:gd name="connsiteY8" fmla="*/ 3659 h 10000"/>
                    <a:gd name="connsiteX9" fmla="*/ 8125 w 10000"/>
                    <a:gd name="connsiteY9" fmla="*/ 4878 h 10000"/>
                    <a:gd name="connsiteX10" fmla="*/ 8438 w 10000"/>
                    <a:gd name="connsiteY10" fmla="*/ 7561 h 10000"/>
                    <a:gd name="connsiteX11" fmla="*/ 9375 w 10000"/>
                    <a:gd name="connsiteY11" fmla="*/ 8537 h 10000"/>
                    <a:gd name="connsiteX12" fmla="*/ 10000 w 10000"/>
                    <a:gd name="connsiteY12" fmla="*/ 9512 h 10000"/>
                    <a:gd name="connsiteX13" fmla="*/ 10000 w 10000"/>
                    <a:gd name="connsiteY13" fmla="*/ 10000 h 10000"/>
                    <a:gd name="connsiteX14" fmla="*/ 8438 w 10000"/>
                    <a:gd name="connsiteY14" fmla="*/ 10000 h 10000"/>
                    <a:gd name="connsiteX15" fmla="*/ 5625 w 10000"/>
                    <a:gd name="connsiteY15" fmla="*/ 8780 h 10000"/>
                    <a:gd name="connsiteX16" fmla="*/ 1563 w 10000"/>
                    <a:gd name="connsiteY16" fmla="*/ 5122 h 10000"/>
                    <a:gd name="connsiteX17" fmla="*/ 625 w 10000"/>
                    <a:gd name="connsiteY17" fmla="*/ 3171 h 10000"/>
                    <a:gd name="connsiteX18" fmla="*/ 625 w 10000"/>
                    <a:gd name="connsiteY18" fmla="*/ 1220 h 10000"/>
                    <a:gd name="connsiteX19" fmla="*/ 0 w 10000"/>
                    <a:gd name="connsiteY19" fmla="*/ 0 h 10000"/>
                    <a:gd name="connsiteX0" fmla="*/ 0 w 10000"/>
                    <a:gd name="connsiteY0" fmla="*/ 0 h 10000"/>
                    <a:gd name="connsiteX1" fmla="*/ 1563 w 10000"/>
                    <a:gd name="connsiteY1" fmla="*/ 244 h 10000"/>
                    <a:gd name="connsiteX2" fmla="*/ 2500 w 10000"/>
                    <a:gd name="connsiteY2" fmla="*/ 732 h 10000"/>
                    <a:gd name="connsiteX3" fmla="*/ 2188 w 10000"/>
                    <a:gd name="connsiteY3" fmla="*/ 1707 h 10000"/>
                    <a:gd name="connsiteX4" fmla="*/ 3750 w 10000"/>
                    <a:gd name="connsiteY4" fmla="*/ 1951 h 10000"/>
                    <a:gd name="connsiteX5" fmla="*/ 4063 w 10000"/>
                    <a:gd name="connsiteY5" fmla="*/ 1220 h 10000"/>
                    <a:gd name="connsiteX6" fmla="*/ 4688 w 10000"/>
                    <a:gd name="connsiteY6" fmla="*/ 732 h 10000"/>
                    <a:gd name="connsiteX7" fmla="*/ 6250 w 10000"/>
                    <a:gd name="connsiteY7" fmla="*/ 1707 h 10000"/>
                    <a:gd name="connsiteX8" fmla="*/ 8125 w 10000"/>
                    <a:gd name="connsiteY8" fmla="*/ 3659 h 10000"/>
                    <a:gd name="connsiteX9" fmla="*/ 8125 w 10000"/>
                    <a:gd name="connsiteY9" fmla="*/ 4878 h 10000"/>
                    <a:gd name="connsiteX10" fmla="*/ 8438 w 10000"/>
                    <a:gd name="connsiteY10" fmla="*/ 7561 h 10000"/>
                    <a:gd name="connsiteX11" fmla="*/ 9375 w 10000"/>
                    <a:gd name="connsiteY11" fmla="*/ 8537 h 10000"/>
                    <a:gd name="connsiteX12" fmla="*/ 10000 w 10000"/>
                    <a:gd name="connsiteY12" fmla="*/ 9512 h 10000"/>
                    <a:gd name="connsiteX13" fmla="*/ 10000 w 10000"/>
                    <a:gd name="connsiteY13" fmla="*/ 10000 h 10000"/>
                    <a:gd name="connsiteX14" fmla="*/ 8438 w 10000"/>
                    <a:gd name="connsiteY14" fmla="*/ 10000 h 10000"/>
                    <a:gd name="connsiteX15" fmla="*/ 5625 w 10000"/>
                    <a:gd name="connsiteY15" fmla="*/ 8780 h 10000"/>
                    <a:gd name="connsiteX16" fmla="*/ 625 w 10000"/>
                    <a:gd name="connsiteY16" fmla="*/ 3171 h 10000"/>
                    <a:gd name="connsiteX17" fmla="*/ 625 w 10000"/>
                    <a:gd name="connsiteY17" fmla="*/ 1220 h 10000"/>
                    <a:gd name="connsiteX18" fmla="*/ 0 w 10000"/>
                    <a:gd name="connsiteY18" fmla="*/ 0 h 10000"/>
                    <a:gd name="connsiteX0" fmla="*/ 0 w 10000"/>
                    <a:gd name="connsiteY0" fmla="*/ 0 h 10000"/>
                    <a:gd name="connsiteX1" fmla="*/ 1563 w 10000"/>
                    <a:gd name="connsiteY1" fmla="*/ 244 h 10000"/>
                    <a:gd name="connsiteX2" fmla="*/ 2500 w 10000"/>
                    <a:gd name="connsiteY2" fmla="*/ 732 h 10000"/>
                    <a:gd name="connsiteX3" fmla="*/ 2188 w 10000"/>
                    <a:gd name="connsiteY3" fmla="*/ 1707 h 10000"/>
                    <a:gd name="connsiteX4" fmla="*/ 3750 w 10000"/>
                    <a:gd name="connsiteY4" fmla="*/ 1951 h 10000"/>
                    <a:gd name="connsiteX5" fmla="*/ 4063 w 10000"/>
                    <a:gd name="connsiteY5" fmla="*/ 1220 h 10000"/>
                    <a:gd name="connsiteX6" fmla="*/ 4688 w 10000"/>
                    <a:gd name="connsiteY6" fmla="*/ 732 h 10000"/>
                    <a:gd name="connsiteX7" fmla="*/ 6250 w 10000"/>
                    <a:gd name="connsiteY7" fmla="*/ 1707 h 10000"/>
                    <a:gd name="connsiteX8" fmla="*/ 8125 w 10000"/>
                    <a:gd name="connsiteY8" fmla="*/ 3659 h 10000"/>
                    <a:gd name="connsiteX9" fmla="*/ 8125 w 10000"/>
                    <a:gd name="connsiteY9" fmla="*/ 4878 h 10000"/>
                    <a:gd name="connsiteX10" fmla="*/ 8438 w 10000"/>
                    <a:gd name="connsiteY10" fmla="*/ 7561 h 10000"/>
                    <a:gd name="connsiteX11" fmla="*/ 9375 w 10000"/>
                    <a:gd name="connsiteY11" fmla="*/ 8537 h 10000"/>
                    <a:gd name="connsiteX12" fmla="*/ 10000 w 10000"/>
                    <a:gd name="connsiteY12" fmla="*/ 9512 h 10000"/>
                    <a:gd name="connsiteX13" fmla="*/ 10000 w 10000"/>
                    <a:gd name="connsiteY13" fmla="*/ 10000 h 10000"/>
                    <a:gd name="connsiteX14" fmla="*/ 8438 w 10000"/>
                    <a:gd name="connsiteY14" fmla="*/ 10000 h 10000"/>
                    <a:gd name="connsiteX15" fmla="*/ 5625 w 10000"/>
                    <a:gd name="connsiteY15" fmla="*/ 8780 h 10000"/>
                    <a:gd name="connsiteX16" fmla="*/ 625 w 10000"/>
                    <a:gd name="connsiteY16" fmla="*/ 1220 h 10000"/>
                    <a:gd name="connsiteX17" fmla="*/ 0 w 10000"/>
                    <a:gd name="connsiteY17" fmla="*/ 0 h 10000"/>
                    <a:gd name="connsiteX0" fmla="*/ 0 w 10000"/>
                    <a:gd name="connsiteY0" fmla="*/ 0 h 10000"/>
                    <a:gd name="connsiteX1" fmla="*/ 1563 w 10000"/>
                    <a:gd name="connsiteY1" fmla="*/ 244 h 10000"/>
                    <a:gd name="connsiteX2" fmla="*/ 2500 w 10000"/>
                    <a:gd name="connsiteY2" fmla="*/ 732 h 10000"/>
                    <a:gd name="connsiteX3" fmla="*/ 3750 w 10000"/>
                    <a:gd name="connsiteY3" fmla="*/ 1951 h 10000"/>
                    <a:gd name="connsiteX4" fmla="*/ 4063 w 10000"/>
                    <a:gd name="connsiteY4" fmla="*/ 1220 h 10000"/>
                    <a:gd name="connsiteX5" fmla="*/ 4688 w 10000"/>
                    <a:gd name="connsiteY5" fmla="*/ 732 h 10000"/>
                    <a:gd name="connsiteX6" fmla="*/ 6250 w 10000"/>
                    <a:gd name="connsiteY6" fmla="*/ 1707 h 10000"/>
                    <a:gd name="connsiteX7" fmla="*/ 8125 w 10000"/>
                    <a:gd name="connsiteY7" fmla="*/ 3659 h 10000"/>
                    <a:gd name="connsiteX8" fmla="*/ 8125 w 10000"/>
                    <a:gd name="connsiteY8" fmla="*/ 4878 h 10000"/>
                    <a:gd name="connsiteX9" fmla="*/ 8438 w 10000"/>
                    <a:gd name="connsiteY9" fmla="*/ 7561 h 10000"/>
                    <a:gd name="connsiteX10" fmla="*/ 9375 w 10000"/>
                    <a:gd name="connsiteY10" fmla="*/ 8537 h 10000"/>
                    <a:gd name="connsiteX11" fmla="*/ 10000 w 10000"/>
                    <a:gd name="connsiteY11" fmla="*/ 9512 h 10000"/>
                    <a:gd name="connsiteX12" fmla="*/ 10000 w 10000"/>
                    <a:gd name="connsiteY12" fmla="*/ 10000 h 10000"/>
                    <a:gd name="connsiteX13" fmla="*/ 8438 w 10000"/>
                    <a:gd name="connsiteY13" fmla="*/ 10000 h 10000"/>
                    <a:gd name="connsiteX14" fmla="*/ 5625 w 10000"/>
                    <a:gd name="connsiteY14" fmla="*/ 8780 h 10000"/>
                    <a:gd name="connsiteX15" fmla="*/ 625 w 10000"/>
                    <a:gd name="connsiteY15" fmla="*/ 1220 h 10000"/>
                    <a:gd name="connsiteX16" fmla="*/ 0 w 10000"/>
                    <a:gd name="connsiteY16" fmla="*/ 0 h 10000"/>
                    <a:gd name="connsiteX0" fmla="*/ 0 w 10000"/>
                    <a:gd name="connsiteY0" fmla="*/ 0 h 10000"/>
                    <a:gd name="connsiteX1" fmla="*/ 1563 w 10000"/>
                    <a:gd name="connsiteY1" fmla="*/ 244 h 10000"/>
                    <a:gd name="connsiteX2" fmla="*/ 2500 w 10000"/>
                    <a:gd name="connsiteY2" fmla="*/ 732 h 10000"/>
                    <a:gd name="connsiteX3" fmla="*/ 4063 w 10000"/>
                    <a:gd name="connsiteY3" fmla="*/ 1220 h 10000"/>
                    <a:gd name="connsiteX4" fmla="*/ 4688 w 10000"/>
                    <a:gd name="connsiteY4" fmla="*/ 732 h 10000"/>
                    <a:gd name="connsiteX5" fmla="*/ 6250 w 10000"/>
                    <a:gd name="connsiteY5" fmla="*/ 1707 h 10000"/>
                    <a:gd name="connsiteX6" fmla="*/ 8125 w 10000"/>
                    <a:gd name="connsiteY6" fmla="*/ 3659 h 10000"/>
                    <a:gd name="connsiteX7" fmla="*/ 8125 w 10000"/>
                    <a:gd name="connsiteY7" fmla="*/ 4878 h 10000"/>
                    <a:gd name="connsiteX8" fmla="*/ 8438 w 10000"/>
                    <a:gd name="connsiteY8" fmla="*/ 7561 h 10000"/>
                    <a:gd name="connsiteX9" fmla="*/ 9375 w 10000"/>
                    <a:gd name="connsiteY9" fmla="*/ 8537 h 10000"/>
                    <a:gd name="connsiteX10" fmla="*/ 10000 w 10000"/>
                    <a:gd name="connsiteY10" fmla="*/ 9512 h 10000"/>
                    <a:gd name="connsiteX11" fmla="*/ 10000 w 10000"/>
                    <a:gd name="connsiteY11" fmla="*/ 10000 h 10000"/>
                    <a:gd name="connsiteX12" fmla="*/ 8438 w 10000"/>
                    <a:gd name="connsiteY12" fmla="*/ 10000 h 10000"/>
                    <a:gd name="connsiteX13" fmla="*/ 5625 w 10000"/>
                    <a:gd name="connsiteY13" fmla="*/ 8780 h 10000"/>
                    <a:gd name="connsiteX14" fmla="*/ 625 w 10000"/>
                    <a:gd name="connsiteY14" fmla="*/ 1220 h 10000"/>
                    <a:gd name="connsiteX15" fmla="*/ 0 w 10000"/>
                    <a:gd name="connsiteY15" fmla="*/ 0 h 10000"/>
                    <a:gd name="connsiteX0" fmla="*/ 0 w 10000"/>
                    <a:gd name="connsiteY0" fmla="*/ 0 h 10000"/>
                    <a:gd name="connsiteX1" fmla="*/ 1563 w 10000"/>
                    <a:gd name="connsiteY1" fmla="*/ 244 h 10000"/>
                    <a:gd name="connsiteX2" fmla="*/ 2500 w 10000"/>
                    <a:gd name="connsiteY2" fmla="*/ 732 h 10000"/>
                    <a:gd name="connsiteX3" fmla="*/ 4688 w 10000"/>
                    <a:gd name="connsiteY3" fmla="*/ 732 h 10000"/>
                    <a:gd name="connsiteX4" fmla="*/ 6250 w 10000"/>
                    <a:gd name="connsiteY4" fmla="*/ 1707 h 10000"/>
                    <a:gd name="connsiteX5" fmla="*/ 8125 w 10000"/>
                    <a:gd name="connsiteY5" fmla="*/ 3659 h 10000"/>
                    <a:gd name="connsiteX6" fmla="*/ 8125 w 10000"/>
                    <a:gd name="connsiteY6" fmla="*/ 4878 h 10000"/>
                    <a:gd name="connsiteX7" fmla="*/ 8438 w 10000"/>
                    <a:gd name="connsiteY7" fmla="*/ 7561 h 10000"/>
                    <a:gd name="connsiteX8" fmla="*/ 9375 w 10000"/>
                    <a:gd name="connsiteY8" fmla="*/ 8537 h 10000"/>
                    <a:gd name="connsiteX9" fmla="*/ 10000 w 10000"/>
                    <a:gd name="connsiteY9" fmla="*/ 9512 h 10000"/>
                    <a:gd name="connsiteX10" fmla="*/ 10000 w 10000"/>
                    <a:gd name="connsiteY10" fmla="*/ 10000 h 10000"/>
                    <a:gd name="connsiteX11" fmla="*/ 8438 w 10000"/>
                    <a:gd name="connsiteY11" fmla="*/ 10000 h 10000"/>
                    <a:gd name="connsiteX12" fmla="*/ 5625 w 10000"/>
                    <a:gd name="connsiteY12" fmla="*/ 8780 h 10000"/>
                    <a:gd name="connsiteX13" fmla="*/ 625 w 10000"/>
                    <a:gd name="connsiteY13" fmla="*/ 1220 h 10000"/>
                    <a:gd name="connsiteX14" fmla="*/ 0 w 10000"/>
                    <a:gd name="connsiteY14" fmla="*/ 0 h 10000"/>
                    <a:gd name="connsiteX0" fmla="*/ 0 w 10000"/>
                    <a:gd name="connsiteY0" fmla="*/ 0 h 10000"/>
                    <a:gd name="connsiteX1" fmla="*/ 1563 w 10000"/>
                    <a:gd name="connsiteY1" fmla="*/ 244 h 10000"/>
                    <a:gd name="connsiteX2" fmla="*/ 2500 w 10000"/>
                    <a:gd name="connsiteY2" fmla="*/ 732 h 10000"/>
                    <a:gd name="connsiteX3" fmla="*/ 4688 w 10000"/>
                    <a:gd name="connsiteY3" fmla="*/ 732 h 10000"/>
                    <a:gd name="connsiteX4" fmla="*/ 6250 w 10000"/>
                    <a:gd name="connsiteY4" fmla="*/ 1707 h 10000"/>
                    <a:gd name="connsiteX5" fmla="*/ 8125 w 10000"/>
                    <a:gd name="connsiteY5" fmla="*/ 3659 h 10000"/>
                    <a:gd name="connsiteX6" fmla="*/ 8125 w 10000"/>
                    <a:gd name="connsiteY6" fmla="*/ 4878 h 10000"/>
                    <a:gd name="connsiteX7" fmla="*/ 8438 w 10000"/>
                    <a:gd name="connsiteY7" fmla="*/ 7561 h 10000"/>
                    <a:gd name="connsiteX8" fmla="*/ 9375 w 10000"/>
                    <a:gd name="connsiteY8" fmla="*/ 8537 h 10000"/>
                    <a:gd name="connsiteX9" fmla="*/ 10000 w 10000"/>
                    <a:gd name="connsiteY9" fmla="*/ 9512 h 10000"/>
                    <a:gd name="connsiteX10" fmla="*/ 10000 w 10000"/>
                    <a:gd name="connsiteY10" fmla="*/ 10000 h 10000"/>
                    <a:gd name="connsiteX11" fmla="*/ 8438 w 10000"/>
                    <a:gd name="connsiteY11" fmla="*/ 10000 h 10000"/>
                    <a:gd name="connsiteX12" fmla="*/ 5625 w 10000"/>
                    <a:gd name="connsiteY12" fmla="*/ 8780 h 10000"/>
                    <a:gd name="connsiteX13" fmla="*/ 0 w 10000"/>
                    <a:gd name="connsiteY13" fmla="*/ 0 h 10000"/>
                    <a:gd name="connsiteX0" fmla="*/ 4062 w 8437"/>
                    <a:gd name="connsiteY0" fmla="*/ 8536 h 9756"/>
                    <a:gd name="connsiteX1" fmla="*/ 0 w 8437"/>
                    <a:gd name="connsiteY1" fmla="*/ 0 h 9756"/>
                    <a:gd name="connsiteX2" fmla="*/ 937 w 8437"/>
                    <a:gd name="connsiteY2" fmla="*/ 488 h 9756"/>
                    <a:gd name="connsiteX3" fmla="*/ 3125 w 8437"/>
                    <a:gd name="connsiteY3" fmla="*/ 488 h 9756"/>
                    <a:gd name="connsiteX4" fmla="*/ 4687 w 8437"/>
                    <a:gd name="connsiteY4" fmla="*/ 1463 h 9756"/>
                    <a:gd name="connsiteX5" fmla="*/ 6562 w 8437"/>
                    <a:gd name="connsiteY5" fmla="*/ 3415 h 9756"/>
                    <a:gd name="connsiteX6" fmla="*/ 6562 w 8437"/>
                    <a:gd name="connsiteY6" fmla="*/ 4634 h 9756"/>
                    <a:gd name="connsiteX7" fmla="*/ 6875 w 8437"/>
                    <a:gd name="connsiteY7" fmla="*/ 7317 h 9756"/>
                    <a:gd name="connsiteX8" fmla="*/ 7812 w 8437"/>
                    <a:gd name="connsiteY8" fmla="*/ 8293 h 9756"/>
                    <a:gd name="connsiteX9" fmla="*/ 8437 w 8437"/>
                    <a:gd name="connsiteY9" fmla="*/ 9268 h 9756"/>
                    <a:gd name="connsiteX10" fmla="*/ 8437 w 8437"/>
                    <a:gd name="connsiteY10" fmla="*/ 9756 h 9756"/>
                    <a:gd name="connsiteX11" fmla="*/ 6875 w 8437"/>
                    <a:gd name="connsiteY11" fmla="*/ 9756 h 9756"/>
                    <a:gd name="connsiteX12" fmla="*/ 4062 w 8437"/>
                    <a:gd name="connsiteY12" fmla="*/ 8536 h 9756"/>
                    <a:gd name="connsiteX0" fmla="*/ 4815 w 10000"/>
                    <a:gd name="connsiteY0" fmla="*/ 8749 h 10000"/>
                    <a:gd name="connsiteX1" fmla="*/ 0 w 10000"/>
                    <a:gd name="connsiteY1" fmla="*/ 0 h 10000"/>
                    <a:gd name="connsiteX2" fmla="*/ 3704 w 10000"/>
                    <a:gd name="connsiteY2" fmla="*/ 500 h 10000"/>
                    <a:gd name="connsiteX3" fmla="*/ 5555 w 10000"/>
                    <a:gd name="connsiteY3" fmla="*/ 1500 h 10000"/>
                    <a:gd name="connsiteX4" fmla="*/ 7778 w 10000"/>
                    <a:gd name="connsiteY4" fmla="*/ 3500 h 10000"/>
                    <a:gd name="connsiteX5" fmla="*/ 7778 w 10000"/>
                    <a:gd name="connsiteY5" fmla="*/ 4750 h 10000"/>
                    <a:gd name="connsiteX6" fmla="*/ 8149 w 10000"/>
                    <a:gd name="connsiteY6" fmla="*/ 7500 h 10000"/>
                    <a:gd name="connsiteX7" fmla="*/ 9259 w 10000"/>
                    <a:gd name="connsiteY7" fmla="*/ 8500 h 10000"/>
                    <a:gd name="connsiteX8" fmla="*/ 10000 w 10000"/>
                    <a:gd name="connsiteY8" fmla="*/ 9500 h 10000"/>
                    <a:gd name="connsiteX9" fmla="*/ 10000 w 10000"/>
                    <a:gd name="connsiteY9" fmla="*/ 10000 h 10000"/>
                    <a:gd name="connsiteX10" fmla="*/ 8149 w 10000"/>
                    <a:gd name="connsiteY10" fmla="*/ 10000 h 10000"/>
                    <a:gd name="connsiteX11" fmla="*/ 4815 w 10000"/>
                    <a:gd name="connsiteY11" fmla="*/ 8749 h 10000"/>
                    <a:gd name="connsiteX0" fmla="*/ 1111 w 6296"/>
                    <a:gd name="connsiteY0" fmla="*/ 8249 h 9500"/>
                    <a:gd name="connsiteX1" fmla="*/ 0 w 6296"/>
                    <a:gd name="connsiteY1" fmla="*/ 0 h 9500"/>
                    <a:gd name="connsiteX2" fmla="*/ 1851 w 6296"/>
                    <a:gd name="connsiteY2" fmla="*/ 1000 h 9500"/>
                    <a:gd name="connsiteX3" fmla="*/ 4074 w 6296"/>
                    <a:gd name="connsiteY3" fmla="*/ 3000 h 9500"/>
                    <a:gd name="connsiteX4" fmla="*/ 4074 w 6296"/>
                    <a:gd name="connsiteY4" fmla="*/ 4250 h 9500"/>
                    <a:gd name="connsiteX5" fmla="*/ 4445 w 6296"/>
                    <a:gd name="connsiteY5" fmla="*/ 7000 h 9500"/>
                    <a:gd name="connsiteX6" fmla="*/ 5555 w 6296"/>
                    <a:gd name="connsiteY6" fmla="*/ 8000 h 9500"/>
                    <a:gd name="connsiteX7" fmla="*/ 6296 w 6296"/>
                    <a:gd name="connsiteY7" fmla="*/ 9000 h 9500"/>
                    <a:gd name="connsiteX8" fmla="*/ 6296 w 6296"/>
                    <a:gd name="connsiteY8" fmla="*/ 9500 h 9500"/>
                    <a:gd name="connsiteX9" fmla="*/ 4445 w 6296"/>
                    <a:gd name="connsiteY9" fmla="*/ 9500 h 9500"/>
                    <a:gd name="connsiteX10" fmla="*/ 1111 w 6296"/>
                    <a:gd name="connsiteY10" fmla="*/ 8249 h 9500"/>
                    <a:gd name="connsiteX0" fmla="*/ 0 w 8235"/>
                    <a:gd name="connsiteY0" fmla="*/ 7630 h 8947"/>
                    <a:gd name="connsiteX1" fmla="*/ 1175 w 8235"/>
                    <a:gd name="connsiteY1" fmla="*/ 0 h 8947"/>
                    <a:gd name="connsiteX2" fmla="*/ 4706 w 8235"/>
                    <a:gd name="connsiteY2" fmla="*/ 2105 h 8947"/>
                    <a:gd name="connsiteX3" fmla="*/ 4706 w 8235"/>
                    <a:gd name="connsiteY3" fmla="*/ 3421 h 8947"/>
                    <a:gd name="connsiteX4" fmla="*/ 5295 w 8235"/>
                    <a:gd name="connsiteY4" fmla="*/ 6315 h 8947"/>
                    <a:gd name="connsiteX5" fmla="*/ 7058 w 8235"/>
                    <a:gd name="connsiteY5" fmla="*/ 7368 h 8947"/>
                    <a:gd name="connsiteX6" fmla="*/ 8235 w 8235"/>
                    <a:gd name="connsiteY6" fmla="*/ 8421 h 8947"/>
                    <a:gd name="connsiteX7" fmla="*/ 8235 w 8235"/>
                    <a:gd name="connsiteY7" fmla="*/ 8947 h 8947"/>
                    <a:gd name="connsiteX8" fmla="*/ 5295 w 8235"/>
                    <a:gd name="connsiteY8" fmla="*/ 8947 h 8947"/>
                    <a:gd name="connsiteX9" fmla="*/ 0 w 8235"/>
                    <a:gd name="connsiteY9" fmla="*/ 7630 h 8947"/>
                    <a:gd name="connsiteX0" fmla="*/ 0 w 10000"/>
                    <a:gd name="connsiteY0" fmla="*/ 6175 h 7647"/>
                    <a:gd name="connsiteX1" fmla="*/ 5715 w 10000"/>
                    <a:gd name="connsiteY1" fmla="*/ 0 h 7647"/>
                    <a:gd name="connsiteX2" fmla="*/ 5715 w 10000"/>
                    <a:gd name="connsiteY2" fmla="*/ 1471 h 7647"/>
                    <a:gd name="connsiteX3" fmla="*/ 6430 w 10000"/>
                    <a:gd name="connsiteY3" fmla="*/ 4705 h 7647"/>
                    <a:gd name="connsiteX4" fmla="*/ 8571 w 10000"/>
                    <a:gd name="connsiteY4" fmla="*/ 5882 h 7647"/>
                    <a:gd name="connsiteX5" fmla="*/ 10000 w 10000"/>
                    <a:gd name="connsiteY5" fmla="*/ 7059 h 7647"/>
                    <a:gd name="connsiteX6" fmla="*/ 10000 w 10000"/>
                    <a:gd name="connsiteY6" fmla="*/ 7647 h 7647"/>
                    <a:gd name="connsiteX7" fmla="*/ 6430 w 10000"/>
                    <a:gd name="connsiteY7" fmla="*/ 7647 h 7647"/>
                    <a:gd name="connsiteX8" fmla="*/ 0 w 10000"/>
                    <a:gd name="connsiteY8" fmla="*/ 6175 h 7647"/>
                    <a:gd name="connsiteX0" fmla="*/ 0 w 10000"/>
                    <a:gd name="connsiteY0" fmla="*/ 6151 h 8076"/>
                    <a:gd name="connsiteX1" fmla="*/ 5715 w 10000"/>
                    <a:gd name="connsiteY1" fmla="*/ 0 h 8076"/>
                    <a:gd name="connsiteX2" fmla="*/ 6430 w 10000"/>
                    <a:gd name="connsiteY2" fmla="*/ 4229 h 8076"/>
                    <a:gd name="connsiteX3" fmla="*/ 8571 w 10000"/>
                    <a:gd name="connsiteY3" fmla="*/ 5768 h 8076"/>
                    <a:gd name="connsiteX4" fmla="*/ 10000 w 10000"/>
                    <a:gd name="connsiteY4" fmla="*/ 7307 h 8076"/>
                    <a:gd name="connsiteX5" fmla="*/ 10000 w 10000"/>
                    <a:gd name="connsiteY5" fmla="*/ 8076 h 8076"/>
                    <a:gd name="connsiteX6" fmla="*/ 6430 w 10000"/>
                    <a:gd name="connsiteY6" fmla="*/ 8076 h 8076"/>
                    <a:gd name="connsiteX7" fmla="*/ 0 w 10000"/>
                    <a:gd name="connsiteY7" fmla="*/ 6151 h 8076"/>
                    <a:gd name="connsiteX0" fmla="*/ 0 w 10000"/>
                    <a:gd name="connsiteY0" fmla="*/ 2379 h 4763"/>
                    <a:gd name="connsiteX1" fmla="*/ 6430 w 10000"/>
                    <a:gd name="connsiteY1" fmla="*/ 0 h 4763"/>
                    <a:gd name="connsiteX2" fmla="*/ 8571 w 10000"/>
                    <a:gd name="connsiteY2" fmla="*/ 1905 h 4763"/>
                    <a:gd name="connsiteX3" fmla="*/ 10000 w 10000"/>
                    <a:gd name="connsiteY3" fmla="*/ 3811 h 4763"/>
                    <a:gd name="connsiteX4" fmla="*/ 10000 w 10000"/>
                    <a:gd name="connsiteY4" fmla="*/ 4763 h 4763"/>
                    <a:gd name="connsiteX5" fmla="*/ 6430 w 10000"/>
                    <a:gd name="connsiteY5" fmla="*/ 4763 h 4763"/>
                    <a:gd name="connsiteX6" fmla="*/ 0 w 10000"/>
                    <a:gd name="connsiteY6" fmla="*/ 2379 h 4763"/>
                    <a:gd name="connsiteX0" fmla="*/ 0 w 10000"/>
                    <a:gd name="connsiteY0" fmla="*/ 995 h 6000"/>
                    <a:gd name="connsiteX1" fmla="*/ 8571 w 10000"/>
                    <a:gd name="connsiteY1" fmla="*/ 0 h 6000"/>
                    <a:gd name="connsiteX2" fmla="*/ 10000 w 10000"/>
                    <a:gd name="connsiteY2" fmla="*/ 4001 h 6000"/>
                    <a:gd name="connsiteX3" fmla="*/ 10000 w 10000"/>
                    <a:gd name="connsiteY3" fmla="*/ 6000 h 6000"/>
                    <a:gd name="connsiteX4" fmla="*/ 6430 w 10000"/>
                    <a:gd name="connsiteY4" fmla="*/ 6000 h 6000"/>
                    <a:gd name="connsiteX5" fmla="*/ 0 w 10000"/>
                    <a:gd name="connsiteY5" fmla="*/ 995 h 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6000">
                      <a:moveTo>
                        <a:pt x="0" y="995"/>
                      </a:moveTo>
                      <a:lnTo>
                        <a:pt x="8571" y="0"/>
                      </a:lnTo>
                      <a:lnTo>
                        <a:pt x="10000" y="4001"/>
                      </a:lnTo>
                      <a:lnTo>
                        <a:pt x="10000" y="6000"/>
                      </a:lnTo>
                      <a:lnTo>
                        <a:pt x="6430" y="6000"/>
                      </a:lnTo>
                      <a:lnTo>
                        <a:pt x="0" y="995"/>
                      </a:lnTo>
                      <a:close/>
                    </a:path>
                  </a:pathLst>
                </a:custGeom>
                <a:solidFill>
                  <a:srgbClr val="C2C4C4"/>
                </a:solidFill>
                <a:ln w="31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 sz="300" noProof="1"/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C54C90E-9E8E-BC46-BDFF-22A2D5B83741}"/>
                </a:ext>
              </a:extLst>
            </p:cNvPr>
            <p:cNvSpPr txBox="1"/>
            <p:nvPr/>
          </p:nvSpPr>
          <p:spPr>
            <a:xfrm>
              <a:off x="4039920" y="4108166"/>
              <a:ext cx="914400" cy="1875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КАЗАХСТАН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F783FAF-889E-464D-9320-5C9816FCA622}"/>
                </a:ext>
              </a:extLst>
            </p:cNvPr>
            <p:cNvSpPr txBox="1"/>
            <p:nvPr/>
          </p:nvSpPr>
          <p:spPr>
            <a:xfrm>
              <a:off x="5738477" y="4420281"/>
              <a:ext cx="185726" cy="809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Урумчи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83A8596-C51C-7C44-8578-B2F001EE8356}"/>
                </a:ext>
              </a:extLst>
            </p:cNvPr>
            <p:cNvSpPr txBox="1"/>
            <p:nvPr/>
          </p:nvSpPr>
          <p:spPr>
            <a:xfrm>
              <a:off x="4902235" y="3950548"/>
              <a:ext cx="223459" cy="717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Астана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E3AB779-6022-5241-B40F-CAF95126D7D1}"/>
                </a:ext>
              </a:extLst>
            </p:cNvPr>
            <p:cNvSpPr txBox="1"/>
            <p:nvPr/>
          </p:nvSpPr>
          <p:spPr>
            <a:xfrm>
              <a:off x="4143784" y="3534418"/>
              <a:ext cx="421102" cy="806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Екатеринбург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EE756A8-53EE-B245-A036-22BF63041395}"/>
                </a:ext>
              </a:extLst>
            </p:cNvPr>
            <p:cNvSpPr txBox="1"/>
            <p:nvPr/>
          </p:nvSpPr>
          <p:spPr>
            <a:xfrm>
              <a:off x="4351249" y="3603013"/>
              <a:ext cx="306460" cy="74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Челябинск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0C459C2-7AF2-594B-B388-F4422CED231A}"/>
                </a:ext>
              </a:extLst>
            </p:cNvPr>
            <p:cNvSpPr txBox="1"/>
            <p:nvPr/>
          </p:nvSpPr>
          <p:spPr>
            <a:xfrm>
              <a:off x="3655153" y="3680458"/>
              <a:ext cx="421102" cy="1776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Казань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2E2FCBD9-0820-2F44-99FF-D1367160C031}"/>
                </a:ext>
              </a:extLst>
            </p:cNvPr>
            <p:cNvSpPr txBox="1"/>
            <p:nvPr/>
          </p:nvSpPr>
          <p:spPr>
            <a:xfrm>
              <a:off x="3235756" y="3670862"/>
              <a:ext cx="421102" cy="1776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Москва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C521D25-B9FD-6446-9C74-E8362AF4DD09}"/>
                </a:ext>
              </a:extLst>
            </p:cNvPr>
            <p:cNvSpPr txBox="1"/>
            <p:nvPr/>
          </p:nvSpPr>
          <p:spPr>
            <a:xfrm>
              <a:off x="3080531" y="3444355"/>
              <a:ext cx="421102" cy="757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Нижний Новгород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94322F7-04C6-344E-8F57-6735B8638BBB}"/>
                </a:ext>
              </a:extLst>
            </p:cNvPr>
            <p:cNvSpPr txBox="1"/>
            <p:nvPr/>
          </p:nvSpPr>
          <p:spPr>
            <a:xfrm>
              <a:off x="2526723" y="3782829"/>
              <a:ext cx="283140" cy="905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Брест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630FD8E-3741-A442-A96D-2CA34895D472}"/>
                </a:ext>
              </a:extLst>
            </p:cNvPr>
            <p:cNvSpPr txBox="1"/>
            <p:nvPr/>
          </p:nvSpPr>
          <p:spPr>
            <a:xfrm>
              <a:off x="1995647" y="3836364"/>
              <a:ext cx="322327" cy="922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Берлин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F0BBAA1-332D-8A4E-8340-8FC75E99376F}"/>
                </a:ext>
              </a:extLst>
            </p:cNvPr>
            <p:cNvSpPr txBox="1"/>
            <p:nvPr/>
          </p:nvSpPr>
          <p:spPr>
            <a:xfrm>
              <a:off x="5619379" y="4901342"/>
              <a:ext cx="601123" cy="3194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КИТАЙ</a:t>
              </a:r>
            </a:p>
          </p:txBody>
        </p:sp>
        <p:sp>
          <p:nvSpPr>
            <p:cNvPr id="35" name="Freeform 238">
              <a:extLst>
                <a:ext uri="{FF2B5EF4-FFF2-40B4-BE49-F238E27FC236}">
                  <a16:creationId xmlns:a16="http://schemas.microsoft.com/office/drawing/2014/main" xmlns="" id="{F80DCE4D-9A20-4D4E-A70C-BA22D0E3D103}"/>
                </a:ext>
              </a:extLst>
            </p:cNvPr>
            <p:cNvSpPr/>
            <p:nvPr/>
          </p:nvSpPr>
          <p:spPr bwMode="ltGray">
            <a:xfrm>
              <a:off x="2564317" y="3633691"/>
              <a:ext cx="667226" cy="292418"/>
            </a:xfrm>
            <a:custGeom>
              <a:avLst/>
              <a:gdLst>
                <a:gd name="connsiteX0" fmla="*/ 0 w 579120"/>
                <a:gd name="connsiteY0" fmla="*/ 259080 h 259080"/>
                <a:gd name="connsiteX1" fmla="*/ 392430 w 579120"/>
                <a:gd name="connsiteY1" fmla="*/ 156210 h 259080"/>
                <a:gd name="connsiteX2" fmla="*/ 579120 w 579120"/>
                <a:gd name="connsiteY2" fmla="*/ 0 h 259080"/>
                <a:gd name="connsiteX0" fmla="*/ 0 w 579120"/>
                <a:gd name="connsiteY0" fmla="*/ 259080 h 259080"/>
                <a:gd name="connsiteX1" fmla="*/ 243840 w 579120"/>
                <a:gd name="connsiteY1" fmla="*/ 129540 h 259080"/>
                <a:gd name="connsiteX2" fmla="*/ 579120 w 579120"/>
                <a:gd name="connsiteY2" fmla="*/ 0 h 259080"/>
                <a:gd name="connsiteX0" fmla="*/ 0 w 579120"/>
                <a:gd name="connsiteY0" fmla="*/ 259080 h 259080"/>
                <a:gd name="connsiteX1" fmla="*/ 441484 w 579120"/>
                <a:gd name="connsiteY1" fmla="*/ 120015 h 259080"/>
                <a:gd name="connsiteX2" fmla="*/ 579120 w 579120"/>
                <a:gd name="connsiteY2" fmla="*/ 0 h 259080"/>
                <a:gd name="connsiteX0" fmla="*/ 0 w 667226"/>
                <a:gd name="connsiteY0" fmla="*/ 292418 h 292418"/>
                <a:gd name="connsiteX1" fmla="*/ 441484 w 667226"/>
                <a:gd name="connsiteY1" fmla="*/ 153353 h 292418"/>
                <a:gd name="connsiteX2" fmla="*/ 667226 w 667226"/>
                <a:gd name="connsiteY2" fmla="*/ 0 h 29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7226" h="292418">
                  <a:moveTo>
                    <a:pt x="0" y="292418"/>
                  </a:moveTo>
                  <a:lnTo>
                    <a:pt x="441484" y="153353"/>
                  </a:lnTo>
                  <a:cubicBezTo>
                    <a:pt x="553244" y="110173"/>
                    <a:pt x="555466" y="43180"/>
                    <a:pt x="667226" y="0"/>
                  </a:cubicBezTo>
                </a:path>
              </a:pathLst>
            </a:custGeom>
            <a:noFill/>
            <a:ln w="28575">
              <a:solidFill>
                <a:srgbClr val="E2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39">
              <a:extLst>
                <a:ext uri="{FF2B5EF4-FFF2-40B4-BE49-F238E27FC236}">
                  <a16:creationId xmlns:a16="http://schemas.microsoft.com/office/drawing/2014/main" xmlns="" id="{7561C7F1-F5A4-5643-ABBF-F96A69C43F76}"/>
                </a:ext>
              </a:extLst>
            </p:cNvPr>
            <p:cNvSpPr/>
            <p:nvPr/>
          </p:nvSpPr>
          <p:spPr bwMode="ltGray">
            <a:xfrm>
              <a:off x="3246308" y="3613688"/>
              <a:ext cx="1532862" cy="115363"/>
            </a:xfrm>
            <a:custGeom>
              <a:avLst/>
              <a:gdLst>
                <a:gd name="connsiteX0" fmla="*/ 0 w 1436370"/>
                <a:gd name="connsiteY0" fmla="*/ 15240 h 110490"/>
                <a:gd name="connsiteX1" fmla="*/ 194310 w 1436370"/>
                <a:gd name="connsiteY1" fmla="*/ 0 h 110490"/>
                <a:gd name="connsiteX2" fmla="*/ 449580 w 1436370"/>
                <a:gd name="connsiteY2" fmla="*/ 41910 h 110490"/>
                <a:gd name="connsiteX3" fmla="*/ 910590 w 1436370"/>
                <a:gd name="connsiteY3" fmla="*/ 34290 h 110490"/>
                <a:gd name="connsiteX4" fmla="*/ 1219200 w 1436370"/>
                <a:gd name="connsiteY4" fmla="*/ 91440 h 110490"/>
                <a:gd name="connsiteX5" fmla="*/ 1432560 w 1436370"/>
                <a:gd name="connsiteY5" fmla="*/ 45720 h 110490"/>
                <a:gd name="connsiteX6" fmla="*/ 1436370 w 1436370"/>
                <a:gd name="connsiteY6" fmla="*/ 110490 h 110490"/>
                <a:gd name="connsiteX0" fmla="*/ 0 w 1436370"/>
                <a:gd name="connsiteY0" fmla="*/ 15240 h 110490"/>
                <a:gd name="connsiteX1" fmla="*/ 194310 w 1436370"/>
                <a:gd name="connsiteY1" fmla="*/ 0 h 110490"/>
                <a:gd name="connsiteX2" fmla="*/ 449580 w 1436370"/>
                <a:gd name="connsiteY2" fmla="*/ 41910 h 110490"/>
                <a:gd name="connsiteX3" fmla="*/ 910590 w 1436370"/>
                <a:gd name="connsiteY3" fmla="*/ 34290 h 110490"/>
                <a:gd name="connsiteX4" fmla="*/ 1219200 w 1436370"/>
                <a:gd name="connsiteY4" fmla="*/ 91440 h 110490"/>
                <a:gd name="connsiteX5" fmla="*/ 1436370 w 1436370"/>
                <a:gd name="connsiteY5" fmla="*/ 110490 h 110490"/>
                <a:gd name="connsiteX0" fmla="*/ 0 w 1259205"/>
                <a:gd name="connsiteY0" fmla="*/ 15240 h 163830"/>
                <a:gd name="connsiteX1" fmla="*/ 194310 w 1259205"/>
                <a:gd name="connsiteY1" fmla="*/ 0 h 163830"/>
                <a:gd name="connsiteX2" fmla="*/ 449580 w 1259205"/>
                <a:gd name="connsiteY2" fmla="*/ 41910 h 163830"/>
                <a:gd name="connsiteX3" fmla="*/ 910590 w 1259205"/>
                <a:gd name="connsiteY3" fmla="*/ 34290 h 163830"/>
                <a:gd name="connsiteX4" fmla="*/ 1219200 w 1259205"/>
                <a:gd name="connsiteY4" fmla="*/ 91440 h 163830"/>
                <a:gd name="connsiteX5" fmla="*/ 1259205 w 1259205"/>
                <a:gd name="connsiteY5" fmla="*/ 163830 h 163830"/>
                <a:gd name="connsiteX0" fmla="*/ 0 w 1316355"/>
                <a:gd name="connsiteY0" fmla="*/ 15240 h 254317"/>
                <a:gd name="connsiteX1" fmla="*/ 194310 w 1316355"/>
                <a:gd name="connsiteY1" fmla="*/ 0 h 254317"/>
                <a:gd name="connsiteX2" fmla="*/ 449580 w 1316355"/>
                <a:gd name="connsiteY2" fmla="*/ 41910 h 254317"/>
                <a:gd name="connsiteX3" fmla="*/ 910590 w 1316355"/>
                <a:gd name="connsiteY3" fmla="*/ 34290 h 254317"/>
                <a:gd name="connsiteX4" fmla="*/ 1219200 w 1316355"/>
                <a:gd name="connsiteY4" fmla="*/ 91440 h 254317"/>
                <a:gd name="connsiteX5" fmla="*/ 1316355 w 1316355"/>
                <a:gd name="connsiteY5" fmla="*/ 254317 h 254317"/>
                <a:gd name="connsiteX0" fmla="*/ 0 w 1304449"/>
                <a:gd name="connsiteY0" fmla="*/ 15240 h 240029"/>
                <a:gd name="connsiteX1" fmla="*/ 194310 w 1304449"/>
                <a:gd name="connsiteY1" fmla="*/ 0 h 240029"/>
                <a:gd name="connsiteX2" fmla="*/ 449580 w 1304449"/>
                <a:gd name="connsiteY2" fmla="*/ 41910 h 240029"/>
                <a:gd name="connsiteX3" fmla="*/ 910590 w 1304449"/>
                <a:gd name="connsiteY3" fmla="*/ 34290 h 240029"/>
                <a:gd name="connsiteX4" fmla="*/ 1219200 w 1304449"/>
                <a:gd name="connsiteY4" fmla="*/ 91440 h 240029"/>
                <a:gd name="connsiteX5" fmla="*/ 1304449 w 1304449"/>
                <a:gd name="connsiteY5" fmla="*/ 240029 h 240029"/>
                <a:gd name="connsiteX0" fmla="*/ 0 w 1421130"/>
                <a:gd name="connsiteY0" fmla="*/ 15240 h 98812"/>
                <a:gd name="connsiteX1" fmla="*/ 194310 w 1421130"/>
                <a:gd name="connsiteY1" fmla="*/ 0 h 98812"/>
                <a:gd name="connsiteX2" fmla="*/ 449580 w 1421130"/>
                <a:gd name="connsiteY2" fmla="*/ 41910 h 98812"/>
                <a:gd name="connsiteX3" fmla="*/ 910590 w 1421130"/>
                <a:gd name="connsiteY3" fmla="*/ 34290 h 98812"/>
                <a:gd name="connsiteX4" fmla="*/ 1219200 w 1421130"/>
                <a:gd name="connsiteY4" fmla="*/ 91440 h 98812"/>
                <a:gd name="connsiteX5" fmla="*/ 1421130 w 1421130"/>
                <a:gd name="connsiteY5" fmla="*/ 94773 h 98812"/>
                <a:gd name="connsiteX0" fmla="*/ 0 w 1421130"/>
                <a:gd name="connsiteY0" fmla="*/ 15240 h 107286"/>
                <a:gd name="connsiteX1" fmla="*/ 194310 w 1421130"/>
                <a:gd name="connsiteY1" fmla="*/ 0 h 107286"/>
                <a:gd name="connsiteX2" fmla="*/ 449580 w 1421130"/>
                <a:gd name="connsiteY2" fmla="*/ 41910 h 107286"/>
                <a:gd name="connsiteX3" fmla="*/ 910590 w 1421130"/>
                <a:gd name="connsiteY3" fmla="*/ 34290 h 107286"/>
                <a:gd name="connsiteX4" fmla="*/ 1233487 w 1421130"/>
                <a:gd name="connsiteY4" fmla="*/ 100965 h 107286"/>
                <a:gd name="connsiteX5" fmla="*/ 1421130 w 1421130"/>
                <a:gd name="connsiteY5" fmla="*/ 94773 h 107286"/>
                <a:gd name="connsiteX0" fmla="*/ 0 w 1421130"/>
                <a:gd name="connsiteY0" fmla="*/ 15240 h 100965"/>
                <a:gd name="connsiteX1" fmla="*/ 194310 w 1421130"/>
                <a:gd name="connsiteY1" fmla="*/ 0 h 100965"/>
                <a:gd name="connsiteX2" fmla="*/ 449580 w 1421130"/>
                <a:gd name="connsiteY2" fmla="*/ 41910 h 100965"/>
                <a:gd name="connsiteX3" fmla="*/ 910590 w 1421130"/>
                <a:gd name="connsiteY3" fmla="*/ 34290 h 100965"/>
                <a:gd name="connsiteX4" fmla="*/ 1233487 w 1421130"/>
                <a:gd name="connsiteY4" fmla="*/ 100965 h 100965"/>
                <a:gd name="connsiteX5" fmla="*/ 1421130 w 1421130"/>
                <a:gd name="connsiteY5" fmla="*/ 94773 h 100965"/>
                <a:gd name="connsiteX0" fmla="*/ 0 w 1421130"/>
                <a:gd name="connsiteY0" fmla="*/ 15240 h 100965"/>
                <a:gd name="connsiteX1" fmla="*/ 194310 w 1421130"/>
                <a:gd name="connsiteY1" fmla="*/ 0 h 100965"/>
                <a:gd name="connsiteX2" fmla="*/ 449580 w 1421130"/>
                <a:gd name="connsiteY2" fmla="*/ 41910 h 100965"/>
                <a:gd name="connsiteX3" fmla="*/ 910590 w 1421130"/>
                <a:gd name="connsiteY3" fmla="*/ 34290 h 100965"/>
                <a:gd name="connsiteX4" fmla="*/ 1233487 w 1421130"/>
                <a:gd name="connsiteY4" fmla="*/ 100965 h 100965"/>
                <a:gd name="connsiteX5" fmla="*/ 1421130 w 1421130"/>
                <a:gd name="connsiteY5" fmla="*/ 94773 h 100965"/>
                <a:gd name="connsiteX0" fmla="*/ 0 w 1416368"/>
                <a:gd name="connsiteY0" fmla="*/ 15240 h 100965"/>
                <a:gd name="connsiteX1" fmla="*/ 194310 w 1416368"/>
                <a:gd name="connsiteY1" fmla="*/ 0 h 100965"/>
                <a:gd name="connsiteX2" fmla="*/ 449580 w 1416368"/>
                <a:gd name="connsiteY2" fmla="*/ 41910 h 100965"/>
                <a:gd name="connsiteX3" fmla="*/ 910590 w 1416368"/>
                <a:gd name="connsiteY3" fmla="*/ 34290 h 100965"/>
                <a:gd name="connsiteX4" fmla="*/ 1233487 w 1416368"/>
                <a:gd name="connsiteY4" fmla="*/ 100965 h 100965"/>
                <a:gd name="connsiteX5" fmla="*/ 1416368 w 1416368"/>
                <a:gd name="connsiteY5" fmla="*/ 94773 h 100965"/>
                <a:gd name="connsiteX0" fmla="*/ 0 w 1429861"/>
                <a:gd name="connsiteY0" fmla="*/ 15240 h 100965"/>
                <a:gd name="connsiteX1" fmla="*/ 194310 w 1429861"/>
                <a:gd name="connsiteY1" fmla="*/ 0 h 100965"/>
                <a:gd name="connsiteX2" fmla="*/ 449580 w 1429861"/>
                <a:gd name="connsiteY2" fmla="*/ 41910 h 100965"/>
                <a:gd name="connsiteX3" fmla="*/ 910590 w 1429861"/>
                <a:gd name="connsiteY3" fmla="*/ 34290 h 100965"/>
                <a:gd name="connsiteX4" fmla="*/ 1233487 w 1429861"/>
                <a:gd name="connsiteY4" fmla="*/ 100965 h 100965"/>
                <a:gd name="connsiteX5" fmla="*/ 1416368 w 1429861"/>
                <a:gd name="connsiteY5" fmla="*/ 94773 h 100965"/>
                <a:gd name="connsiteX6" fmla="*/ 1416181 w 1429861"/>
                <a:gd name="connsiteY6" fmla="*/ 91537 h 100965"/>
                <a:gd name="connsiteX0" fmla="*/ 0 w 1530481"/>
                <a:gd name="connsiteY0" fmla="*/ 15240 h 108227"/>
                <a:gd name="connsiteX1" fmla="*/ 194310 w 1530481"/>
                <a:gd name="connsiteY1" fmla="*/ 0 h 108227"/>
                <a:gd name="connsiteX2" fmla="*/ 449580 w 1530481"/>
                <a:gd name="connsiteY2" fmla="*/ 41910 h 108227"/>
                <a:gd name="connsiteX3" fmla="*/ 910590 w 1530481"/>
                <a:gd name="connsiteY3" fmla="*/ 34290 h 108227"/>
                <a:gd name="connsiteX4" fmla="*/ 1233487 w 1530481"/>
                <a:gd name="connsiteY4" fmla="*/ 100965 h 108227"/>
                <a:gd name="connsiteX5" fmla="*/ 1416368 w 1530481"/>
                <a:gd name="connsiteY5" fmla="*/ 94773 h 108227"/>
                <a:gd name="connsiteX6" fmla="*/ 1530481 w 1530481"/>
                <a:gd name="connsiteY6" fmla="*/ 108206 h 108227"/>
                <a:gd name="connsiteX0" fmla="*/ 0 w 1532862"/>
                <a:gd name="connsiteY0" fmla="*/ 15240 h 115363"/>
                <a:gd name="connsiteX1" fmla="*/ 194310 w 1532862"/>
                <a:gd name="connsiteY1" fmla="*/ 0 h 115363"/>
                <a:gd name="connsiteX2" fmla="*/ 449580 w 1532862"/>
                <a:gd name="connsiteY2" fmla="*/ 41910 h 115363"/>
                <a:gd name="connsiteX3" fmla="*/ 910590 w 1532862"/>
                <a:gd name="connsiteY3" fmla="*/ 34290 h 115363"/>
                <a:gd name="connsiteX4" fmla="*/ 1233487 w 1532862"/>
                <a:gd name="connsiteY4" fmla="*/ 100965 h 115363"/>
                <a:gd name="connsiteX5" fmla="*/ 1416368 w 1532862"/>
                <a:gd name="connsiteY5" fmla="*/ 94773 h 115363"/>
                <a:gd name="connsiteX6" fmla="*/ 1532862 w 1532862"/>
                <a:gd name="connsiteY6" fmla="*/ 115349 h 11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862" h="115363">
                  <a:moveTo>
                    <a:pt x="0" y="15240"/>
                  </a:moveTo>
                  <a:lnTo>
                    <a:pt x="194310" y="0"/>
                  </a:lnTo>
                  <a:lnTo>
                    <a:pt x="449580" y="41910"/>
                  </a:lnTo>
                  <a:lnTo>
                    <a:pt x="910590" y="34290"/>
                  </a:lnTo>
                  <a:lnTo>
                    <a:pt x="1233487" y="100965"/>
                  </a:lnTo>
                  <a:cubicBezTo>
                    <a:pt x="1299210" y="98902"/>
                    <a:pt x="1379221" y="94456"/>
                    <a:pt x="1416368" y="94773"/>
                  </a:cubicBezTo>
                  <a:cubicBezTo>
                    <a:pt x="1446817" y="93202"/>
                    <a:pt x="1532901" y="116023"/>
                    <a:pt x="1532862" y="115349"/>
                  </a:cubicBezTo>
                </a:path>
              </a:pathLst>
            </a:custGeom>
            <a:noFill/>
            <a:ln w="28575">
              <a:solidFill>
                <a:srgbClr val="E2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240">
              <a:extLst>
                <a:ext uri="{FF2B5EF4-FFF2-40B4-BE49-F238E27FC236}">
                  <a16:creationId xmlns:a16="http://schemas.microsoft.com/office/drawing/2014/main" xmlns="" id="{EC6C8403-202B-D043-B630-1CC132DD52AD}"/>
                </a:ext>
              </a:extLst>
            </p:cNvPr>
            <p:cNvSpPr/>
            <p:nvPr/>
          </p:nvSpPr>
          <p:spPr bwMode="ltGray">
            <a:xfrm>
              <a:off x="3415126" y="3592767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241">
              <a:extLst>
                <a:ext uri="{FF2B5EF4-FFF2-40B4-BE49-F238E27FC236}">
                  <a16:creationId xmlns:a16="http://schemas.microsoft.com/office/drawing/2014/main" xmlns="" id="{A975105F-8B3F-974D-A565-678D4B8C370E}"/>
                </a:ext>
              </a:extLst>
            </p:cNvPr>
            <p:cNvSpPr/>
            <p:nvPr/>
          </p:nvSpPr>
          <p:spPr bwMode="ltGray">
            <a:xfrm>
              <a:off x="3657441" y="3620219"/>
              <a:ext cx="62384" cy="62384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242">
              <a:extLst>
                <a:ext uri="{FF2B5EF4-FFF2-40B4-BE49-F238E27FC236}">
                  <a16:creationId xmlns:a16="http://schemas.microsoft.com/office/drawing/2014/main" xmlns="" id="{6CD12EE7-D2F1-8C48-A7DA-50942B54971F}"/>
                </a:ext>
              </a:extLst>
            </p:cNvPr>
            <p:cNvSpPr/>
            <p:nvPr/>
          </p:nvSpPr>
          <p:spPr bwMode="ltGray">
            <a:xfrm>
              <a:off x="3205709" y="3590974"/>
              <a:ext cx="77462" cy="74136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91233A0A-4820-4C41-89B4-69F7A584FA98}"/>
                </a:ext>
              </a:extLst>
            </p:cNvPr>
            <p:cNvSpPr txBox="1"/>
            <p:nvPr/>
          </p:nvSpPr>
          <p:spPr>
            <a:xfrm>
              <a:off x="4976157" y="4048157"/>
              <a:ext cx="274384" cy="91145"/>
            </a:xfrm>
            <a:custGeom>
              <a:avLst/>
              <a:gdLst>
                <a:gd name="connsiteX0" fmla="*/ 0 w 421102"/>
                <a:gd name="connsiteY0" fmla="*/ 0 h 177612"/>
                <a:gd name="connsiteX1" fmla="*/ 421102 w 421102"/>
                <a:gd name="connsiteY1" fmla="*/ 0 h 177612"/>
                <a:gd name="connsiteX2" fmla="*/ 421102 w 421102"/>
                <a:gd name="connsiteY2" fmla="*/ 177612 h 177612"/>
                <a:gd name="connsiteX3" fmla="*/ 0 w 421102"/>
                <a:gd name="connsiteY3" fmla="*/ 177612 h 177612"/>
                <a:gd name="connsiteX4" fmla="*/ 0 w 421102"/>
                <a:gd name="connsiteY4" fmla="*/ 0 h 177612"/>
                <a:gd name="connsiteX0" fmla="*/ 0 w 423483"/>
                <a:gd name="connsiteY0" fmla="*/ 0 h 182374"/>
                <a:gd name="connsiteX1" fmla="*/ 421102 w 423483"/>
                <a:gd name="connsiteY1" fmla="*/ 0 h 182374"/>
                <a:gd name="connsiteX2" fmla="*/ 423483 w 423483"/>
                <a:gd name="connsiteY2" fmla="*/ 182374 h 182374"/>
                <a:gd name="connsiteX3" fmla="*/ 0 w 423483"/>
                <a:gd name="connsiteY3" fmla="*/ 177612 h 182374"/>
                <a:gd name="connsiteX4" fmla="*/ 0 w 423483"/>
                <a:gd name="connsiteY4" fmla="*/ 0 h 18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483" h="182374">
                  <a:moveTo>
                    <a:pt x="0" y="0"/>
                  </a:moveTo>
                  <a:lnTo>
                    <a:pt x="421102" y="0"/>
                  </a:lnTo>
                  <a:cubicBezTo>
                    <a:pt x="421896" y="60791"/>
                    <a:pt x="422689" y="121583"/>
                    <a:pt x="423483" y="182374"/>
                  </a:cubicBezTo>
                  <a:lnTo>
                    <a:pt x="0" y="17761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Караганда</a:t>
              </a:r>
            </a:p>
          </p:txBody>
        </p:sp>
        <p:sp>
          <p:nvSpPr>
            <p:cNvPr id="41" name="Freeform 244">
              <a:extLst>
                <a:ext uri="{FF2B5EF4-FFF2-40B4-BE49-F238E27FC236}">
                  <a16:creationId xmlns:a16="http://schemas.microsoft.com/office/drawing/2014/main" xmlns="" id="{695A7398-F4E4-734C-9909-DA52DA933352}"/>
                </a:ext>
              </a:extLst>
            </p:cNvPr>
            <p:cNvSpPr/>
            <p:nvPr/>
          </p:nvSpPr>
          <p:spPr>
            <a:xfrm>
              <a:off x="2296244" y="3932327"/>
              <a:ext cx="263842" cy="22860"/>
            </a:xfrm>
            <a:custGeom>
              <a:avLst/>
              <a:gdLst>
                <a:gd name="connsiteX0" fmla="*/ 0 w 459105"/>
                <a:gd name="connsiteY0" fmla="*/ 0 h 62865"/>
                <a:gd name="connsiteX1" fmla="*/ 230505 w 459105"/>
                <a:gd name="connsiteY1" fmla="*/ 62865 h 62865"/>
                <a:gd name="connsiteX2" fmla="*/ 459105 w 459105"/>
                <a:gd name="connsiteY2" fmla="*/ 40005 h 62865"/>
                <a:gd name="connsiteX0" fmla="*/ 0 w 459105"/>
                <a:gd name="connsiteY0" fmla="*/ 0 h 60960"/>
                <a:gd name="connsiteX1" fmla="*/ 340995 w 459105"/>
                <a:gd name="connsiteY1" fmla="*/ 60960 h 60960"/>
                <a:gd name="connsiteX2" fmla="*/ 459105 w 459105"/>
                <a:gd name="connsiteY2" fmla="*/ 40005 h 60960"/>
                <a:gd name="connsiteX0" fmla="*/ 0 w 263842"/>
                <a:gd name="connsiteY0" fmla="*/ 0 h 22860"/>
                <a:gd name="connsiteX1" fmla="*/ 145732 w 263842"/>
                <a:gd name="connsiteY1" fmla="*/ 22860 h 22860"/>
                <a:gd name="connsiteX2" fmla="*/ 263842 w 263842"/>
                <a:gd name="connsiteY2" fmla="*/ 1905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3842" h="22860">
                  <a:moveTo>
                    <a:pt x="0" y="0"/>
                  </a:moveTo>
                  <a:lnTo>
                    <a:pt x="145732" y="22860"/>
                  </a:lnTo>
                  <a:lnTo>
                    <a:pt x="263842" y="1905"/>
                  </a:lnTo>
                </a:path>
              </a:pathLst>
            </a:custGeom>
            <a:noFill/>
            <a:ln w="28575">
              <a:solidFill>
                <a:srgbClr val="E2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245">
              <a:extLst>
                <a:ext uri="{FF2B5EF4-FFF2-40B4-BE49-F238E27FC236}">
                  <a16:creationId xmlns:a16="http://schemas.microsoft.com/office/drawing/2014/main" xmlns="" id="{90FA641B-6B12-6E47-957A-6E194A636CDA}"/>
                </a:ext>
              </a:extLst>
            </p:cNvPr>
            <p:cNvSpPr/>
            <p:nvPr/>
          </p:nvSpPr>
          <p:spPr bwMode="ltGray">
            <a:xfrm>
              <a:off x="2980010" y="3759133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947B8BC-A014-C144-9A2B-2E9755C3D9A2}"/>
                </a:ext>
              </a:extLst>
            </p:cNvPr>
            <p:cNvSpPr txBox="1"/>
            <p:nvPr/>
          </p:nvSpPr>
          <p:spPr>
            <a:xfrm>
              <a:off x="2467706" y="3957622"/>
              <a:ext cx="283140" cy="905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Варшава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77446080-CCC9-7445-9A1D-78B751E6A024}"/>
                </a:ext>
              </a:extLst>
            </p:cNvPr>
            <p:cNvSpPr txBox="1"/>
            <p:nvPr/>
          </p:nvSpPr>
          <p:spPr>
            <a:xfrm>
              <a:off x="2916022" y="3823018"/>
              <a:ext cx="283140" cy="905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Минск</a:t>
              </a:r>
            </a:p>
          </p:txBody>
        </p:sp>
        <p:sp>
          <p:nvSpPr>
            <p:cNvPr id="45" name="Oval 248">
              <a:extLst>
                <a:ext uri="{FF2B5EF4-FFF2-40B4-BE49-F238E27FC236}">
                  <a16:creationId xmlns:a16="http://schemas.microsoft.com/office/drawing/2014/main" xmlns="" id="{6AD18FD6-CE5A-4744-B98B-1ECD32C51F96}"/>
                </a:ext>
              </a:extLst>
            </p:cNvPr>
            <p:cNvSpPr/>
            <p:nvPr/>
          </p:nvSpPr>
          <p:spPr bwMode="ltGray">
            <a:xfrm>
              <a:off x="2362280" y="3919861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249">
              <a:extLst>
                <a:ext uri="{FF2B5EF4-FFF2-40B4-BE49-F238E27FC236}">
                  <a16:creationId xmlns:a16="http://schemas.microsoft.com/office/drawing/2014/main" xmlns="" id="{54EB3C73-49B4-C147-A06A-0AE29F41AB55}"/>
                </a:ext>
              </a:extLst>
            </p:cNvPr>
            <p:cNvSpPr/>
            <p:nvPr/>
          </p:nvSpPr>
          <p:spPr bwMode="ltGray">
            <a:xfrm>
              <a:off x="2773362" y="3831470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250">
              <a:extLst>
                <a:ext uri="{FF2B5EF4-FFF2-40B4-BE49-F238E27FC236}">
                  <a16:creationId xmlns:a16="http://schemas.microsoft.com/office/drawing/2014/main" xmlns="" id="{48402EC3-CCED-6C4E-AAE1-5F8817C57942}"/>
                </a:ext>
              </a:extLst>
            </p:cNvPr>
            <p:cNvSpPr/>
            <p:nvPr/>
          </p:nvSpPr>
          <p:spPr bwMode="ltGray">
            <a:xfrm>
              <a:off x="4130124" y="3620811"/>
              <a:ext cx="62384" cy="62384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251">
              <a:extLst>
                <a:ext uri="{FF2B5EF4-FFF2-40B4-BE49-F238E27FC236}">
                  <a16:creationId xmlns:a16="http://schemas.microsoft.com/office/drawing/2014/main" xmlns="" id="{33B97005-5929-F848-8DBF-01689C7E55D4}"/>
                </a:ext>
              </a:extLst>
            </p:cNvPr>
            <p:cNvSpPr/>
            <p:nvPr/>
          </p:nvSpPr>
          <p:spPr bwMode="ltGray">
            <a:xfrm>
              <a:off x="4438385" y="3675690"/>
              <a:ext cx="62384" cy="62384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252">
              <a:extLst>
                <a:ext uri="{FF2B5EF4-FFF2-40B4-BE49-F238E27FC236}">
                  <a16:creationId xmlns:a16="http://schemas.microsoft.com/office/drawing/2014/main" xmlns="" id="{C35984C3-08E4-5649-AC5D-AD24C743D050}"/>
                </a:ext>
              </a:extLst>
            </p:cNvPr>
            <p:cNvSpPr/>
            <p:nvPr/>
          </p:nvSpPr>
          <p:spPr bwMode="ltGray">
            <a:xfrm>
              <a:off x="4641818" y="3688934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8070839C-4BE8-9C45-90D4-FF21DFEF3E26}"/>
                </a:ext>
              </a:extLst>
            </p:cNvPr>
            <p:cNvSpPr txBox="1"/>
            <p:nvPr/>
          </p:nvSpPr>
          <p:spPr>
            <a:xfrm>
              <a:off x="4633105" y="3605642"/>
              <a:ext cx="174296" cy="74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Курган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3D5BBD4-D221-E740-9F61-5A29F8F0380C}"/>
                </a:ext>
              </a:extLst>
            </p:cNvPr>
            <p:cNvSpPr txBox="1"/>
            <p:nvPr/>
          </p:nvSpPr>
          <p:spPr>
            <a:xfrm>
              <a:off x="4807401" y="3645306"/>
              <a:ext cx="268034" cy="703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Горбуново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E3D4580-DAD8-D641-B66B-456141838C47}"/>
                </a:ext>
              </a:extLst>
            </p:cNvPr>
            <p:cNvSpPr txBox="1"/>
            <p:nvPr/>
          </p:nvSpPr>
          <p:spPr>
            <a:xfrm>
              <a:off x="4905734" y="3860858"/>
              <a:ext cx="306460" cy="74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Кокшетау</a:t>
              </a:r>
            </a:p>
          </p:txBody>
        </p:sp>
        <p:sp>
          <p:nvSpPr>
            <p:cNvPr id="53" name="Freeform 180">
              <a:extLst>
                <a:ext uri="{FF2B5EF4-FFF2-40B4-BE49-F238E27FC236}">
                  <a16:creationId xmlns:a16="http://schemas.microsoft.com/office/drawing/2014/main" xmlns="" id="{BBEAC44C-1A35-B649-9BCD-8A540DCEEA1D}"/>
                </a:ext>
              </a:extLst>
            </p:cNvPr>
            <p:cNvSpPr>
              <a:spLocks/>
            </p:cNvSpPr>
            <p:nvPr/>
          </p:nvSpPr>
          <p:spPr bwMode="gray">
            <a:xfrm>
              <a:off x="3209431" y="4336275"/>
              <a:ext cx="209844" cy="100794"/>
            </a:xfrm>
            <a:custGeom>
              <a:avLst/>
              <a:gdLst>
                <a:gd name="connsiteX0" fmla="*/ 5245 w 10000"/>
                <a:gd name="connsiteY0" fmla="*/ 125 h 10000"/>
                <a:gd name="connsiteX1" fmla="*/ 5524 w 10000"/>
                <a:gd name="connsiteY1" fmla="*/ 375 h 10000"/>
                <a:gd name="connsiteX2" fmla="*/ 5734 w 10000"/>
                <a:gd name="connsiteY2" fmla="*/ 250 h 10000"/>
                <a:gd name="connsiteX3" fmla="*/ 5874 w 10000"/>
                <a:gd name="connsiteY3" fmla="*/ 0 h 10000"/>
                <a:gd name="connsiteX4" fmla="*/ 6154 w 10000"/>
                <a:gd name="connsiteY4" fmla="*/ 0 h 10000"/>
                <a:gd name="connsiteX5" fmla="*/ 6713 w 10000"/>
                <a:gd name="connsiteY5" fmla="*/ 0 h 10000"/>
                <a:gd name="connsiteX6" fmla="*/ 6853 w 10000"/>
                <a:gd name="connsiteY6" fmla="*/ 625 h 10000"/>
                <a:gd name="connsiteX7" fmla="*/ 6783 w 10000"/>
                <a:gd name="connsiteY7" fmla="*/ 1375 h 10000"/>
                <a:gd name="connsiteX8" fmla="*/ 7413 w 10000"/>
                <a:gd name="connsiteY8" fmla="*/ 1625 h 10000"/>
                <a:gd name="connsiteX9" fmla="*/ 7552 w 10000"/>
                <a:gd name="connsiteY9" fmla="*/ 2500 h 10000"/>
                <a:gd name="connsiteX10" fmla="*/ 8671 w 10000"/>
                <a:gd name="connsiteY10" fmla="*/ 2625 h 10000"/>
                <a:gd name="connsiteX11" fmla="*/ 8741 w 10000"/>
                <a:gd name="connsiteY11" fmla="*/ 3000 h 10000"/>
                <a:gd name="connsiteX12" fmla="*/ 9441 w 10000"/>
                <a:gd name="connsiteY12" fmla="*/ 3000 h 10000"/>
                <a:gd name="connsiteX13" fmla="*/ 10000 w 10000"/>
                <a:gd name="connsiteY13" fmla="*/ 3625 h 10000"/>
                <a:gd name="connsiteX14" fmla="*/ 10000 w 10000"/>
                <a:gd name="connsiteY14" fmla="*/ 4875 h 10000"/>
                <a:gd name="connsiteX15" fmla="*/ 9930 w 10000"/>
                <a:gd name="connsiteY15" fmla="*/ 5625 h 10000"/>
                <a:gd name="connsiteX16" fmla="*/ 9371 w 10000"/>
                <a:gd name="connsiteY16" fmla="*/ 5875 h 10000"/>
                <a:gd name="connsiteX17" fmla="*/ 9021 w 10000"/>
                <a:gd name="connsiteY17" fmla="*/ 6125 h 10000"/>
                <a:gd name="connsiteX18" fmla="*/ 8951 w 10000"/>
                <a:gd name="connsiteY18" fmla="*/ 6625 h 10000"/>
                <a:gd name="connsiteX19" fmla="*/ 8462 w 10000"/>
                <a:gd name="connsiteY19" fmla="*/ 7000 h 10000"/>
                <a:gd name="connsiteX20" fmla="*/ 7832 w 10000"/>
                <a:gd name="connsiteY20" fmla="*/ 7250 h 10000"/>
                <a:gd name="connsiteX21" fmla="*/ 7273 w 10000"/>
                <a:gd name="connsiteY21" fmla="*/ 7750 h 10000"/>
                <a:gd name="connsiteX22" fmla="*/ 6713 w 10000"/>
                <a:gd name="connsiteY22" fmla="*/ 8000 h 10000"/>
                <a:gd name="connsiteX23" fmla="*/ 6643 w 10000"/>
                <a:gd name="connsiteY23" fmla="*/ 8250 h 10000"/>
                <a:gd name="connsiteX24" fmla="*/ 6993 w 10000"/>
                <a:gd name="connsiteY24" fmla="*/ 8375 h 10000"/>
                <a:gd name="connsiteX25" fmla="*/ 7203 w 10000"/>
                <a:gd name="connsiteY25" fmla="*/ 8750 h 10000"/>
                <a:gd name="connsiteX26" fmla="*/ 7343 w 10000"/>
                <a:gd name="connsiteY26" fmla="*/ 8875 h 10000"/>
                <a:gd name="connsiteX27" fmla="*/ 7552 w 10000"/>
                <a:gd name="connsiteY27" fmla="*/ 9000 h 10000"/>
                <a:gd name="connsiteX28" fmla="*/ 8112 w 10000"/>
                <a:gd name="connsiteY28" fmla="*/ 8875 h 10000"/>
                <a:gd name="connsiteX29" fmla="*/ 8322 w 10000"/>
                <a:gd name="connsiteY29" fmla="*/ 9000 h 10000"/>
                <a:gd name="connsiteX30" fmla="*/ 8392 w 10000"/>
                <a:gd name="connsiteY30" fmla="*/ 9375 h 10000"/>
                <a:gd name="connsiteX31" fmla="*/ 8182 w 10000"/>
                <a:gd name="connsiteY31" fmla="*/ 9375 h 10000"/>
                <a:gd name="connsiteX32" fmla="*/ 7692 w 10000"/>
                <a:gd name="connsiteY32" fmla="*/ 9375 h 10000"/>
                <a:gd name="connsiteX33" fmla="*/ 7343 w 10000"/>
                <a:gd name="connsiteY33" fmla="*/ 9375 h 10000"/>
                <a:gd name="connsiteX34" fmla="*/ 7063 w 10000"/>
                <a:gd name="connsiteY34" fmla="*/ 9625 h 10000"/>
                <a:gd name="connsiteX35" fmla="*/ 6783 w 10000"/>
                <a:gd name="connsiteY35" fmla="*/ 10000 h 10000"/>
                <a:gd name="connsiteX36" fmla="*/ 6434 w 10000"/>
                <a:gd name="connsiteY36" fmla="*/ 10000 h 10000"/>
                <a:gd name="connsiteX37" fmla="*/ 6434 w 10000"/>
                <a:gd name="connsiteY37" fmla="*/ 9500 h 10000"/>
                <a:gd name="connsiteX38" fmla="*/ 6294 w 10000"/>
                <a:gd name="connsiteY38" fmla="*/ 9125 h 10000"/>
                <a:gd name="connsiteX39" fmla="*/ 5944 w 10000"/>
                <a:gd name="connsiteY39" fmla="*/ 8750 h 10000"/>
                <a:gd name="connsiteX40" fmla="*/ 6154 w 10000"/>
                <a:gd name="connsiteY40" fmla="*/ 8500 h 10000"/>
                <a:gd name="connsiteX41" fmla="*/ 6434 w 10000"/>
                <a:gd name="connsiteY41" fmla="*/ 8250 h 10000"/>
                <a:gd name="connsiteX42" fmla="*/ 6434 w 10000"/>
                <a:gd name="connsiteY42" fmla="*/ 8000 h 10000"/>
                <a:gd name="connsiteX43" fmla="*/ 5664 w 10000"/>
                <a:gd name="connsiteY43" fmla="*/ 8000 h 10000"/>
                <a:gd name="connsiteX44" fmla="*/ 5524 w 10000"/>
                <a:gd name="connsiteY44" fmla="*/ 7250 h 10000"/>
                <a:gd name="connsiteX45" fmla="*/ 5105 w 10000"/>
                <a:gd name="connsiteY45" fmla="*/ 7250 h 10000"/>
                <a:gd name="connsiteX46" fmla="*/ 4825 w 10000"/>
                <a:gd name="connsiteY46" fmla="*/ 7375 h 10000"/>
                <a:gd name="connsiteX47" fmla="*/ 4825 w 10000"/>
                <a:gd name="connsiteY47" fmla="*/ 7875 h 10000"/>
                <a:gd name="connsiteX48" fmla="*/ 4406 w 10000"/>
                <a:gd name="connsiteY48" fmla="*/ 8375 h 10000"/>
                <a:gd name="connsiteX49" fmla="*/ 4196 w 10000"/>
                <a:gd name="connsiteY49" fmla="*/ 9125 h 10000"/>
                <a:gd name="connsiteX50" fmla="*/ 3986 w 10000"/>
                <a:gd name="connsiteY50" fmla="*/ 8750 h 10000"/>
                <a:gd name="connsiteX51" fmla="*/ 3846 w 10000"/>
                <a:gd name="connsiteY51" fmla="*/ 9000 h 10000"/>
                <a:gd name="connsiteX52" fmla="*/ 3497 w 10000"/>
                <a:gd name="connsiteY52" fmla="*/ 8875 h 10000"/>
                <a:gd name="connsiteX53" fmla="*/ 3497 w 10000"/>
                <a:gd name="connsiteY53" fmla="*/ 8750 h 10000"/>
                <a:gd name="connsiteX54" fmla="*/ 3846 w 10000"/>
                <a:gd name="connsiteY54" fmla="*/ 8000 h 10000"/>
                <a:gd name="connsiteX55" fmla="*/ 3846 w 10000"/>
                <a:gd name="connsiteY55" fmla="*/ 7500 h 10000"/>
                <a:gd name="connsiteX56" fmla="*/ 4476 w 10000"/>
                <a:gd name="connsiteY56" fmla="*/ 7625 h 10000"/>
                <a:gd name="connsiteX57" fmla="*/ 4615 w 10000"/>
                <a:gd name="connsiteY57" fmla="*/ 7250 h 10000"/>
                <a:gd name="connsiteX58" fmla="*/ 4476 w 10000"/>
                <a:gd name="connsiteY58" fmla="*/ 6750 h 10000"/>
                <a:gd name="connsiteX59" fmla="*/ 4126 w 10000"/>
                <a:gd name="connsiteY59" fmla="*/ 6375 h 10000"/>
                <a:gd name="connsiteX60" fmla="*/ 3846 w 10000"/>
                <a:gd name="connsiteY60" fmla="*/ 5375 h 10000"/>
                <a:gd name="connsiteX61" fmla="*/ 3427 w 10000"/>
                <a:gd name="connsiteY61" fmla="*/ 5125 h 10000"/>
                <a:gd name="connsiteX62" fmla="*/ 3077 w 10000"/>
                <a:gd name="connsiteY62" fmla="*/ 5000 h 10000"/>
                <a:gd name="connsiteX63" fmla="*/ 2937 w 10000"/>
                <a:gd name="connsiteY63" fmla="*/ 5000 h 10000"/>
                <a:gd name="connsiteX64" fmla="*/ 2797 w 10000"/>
                <a:gd name="connsiteY64" fmla="*/ 5250 h 10000"/>
                <a:gd name="connsiteX65" fmla="*/ 2378 w 10000"/>
                <a:gd name="connsiteY65" fmla="*/ 5250 h 10000"/>
                <a:gd name="connsiteX66" fmla="*/ 2238 w 10000"/>
                <a:gd name="connsiteY66" fmla="*/ 5750 h 10000"/>
                <a:gd name="connsiteX67" fmla="*/ 1538 w 10000"/>
                <a:gd name="connsiteY67" fmla="*/ 5750 h 10000"/>
                <a:gd name="connsiteX68" fmla="*/ 1119 w 10000"/>
                <a:gd name="connsiteY68" fmla="*/ 5375 h 10000"/>
                <a:gd name="connsiteX69" fmla="*/ 210 w 10000"/>
                <a:gd name="connsiteY69" fmla="*/ 5375 h 10000"/>
                <a:gd name="connsiteX70" fmla="*/ 0 w 10000"/>
                <a:gd name="connsiteY70" fmla="*/ 5125 h 10000"/>
                <a:gd name="connsiteX71" fmla="*/ 140 w 10000"/>
                <a:gd name="connsiteY71" fmla="*/ 4750 h 10000"/>
                <a:gd name="connsiteX72" fmla="*/ 280 w 10000"/>
                <a:gd name="connsiteY72" fmla="*/ 4125 h 10000"/>
                <a:gd name="connsiteX73" fmla="*/ 350 w 10000"/>
                <a:gd name="connsiteY73" fmla="*/ 3625 h 10000"/>
                <a:gd name="connsiteX74" fmla="*/ 629 w 10000"/>
                <a:gd name="connsiteY74" fmla="*/ 2875 h 10000"/>
                <a:gd name="connsiteX75" fmla="*/ 769 w 10000"/>
                <a:gd name="connsiteY75" fmla="*/ 2625 h 10000"/>
                <a:gd name="connsiteX76" fmla="*/ 1119 w 10000"/>
                <a:gd name="connsiteY76" fmla="*/ 2250 h 10000"/>
                <a:gd name="connsiteX77" fmla="*/ 979 w 10000"/>
                <a:gd name="connsiteY77" fmla="*/ 1500 h 10000"/>
                <a:gd name="connsiteX78" fmla="*/ 979 w 10000"/>
                <a:gd name="connsiteY78" fmla="*/ 1000 h 10000"/>
                <a:gd name="connsiteX79" fmla="*/ 1259 w 10000"/>
                <a:gd name="connsiteY79" fmla="*/ 250 h 10000"/>
                <a:gd name="connsiteX80" fmla="*/ 2937 w 10000"/>
                <a:gd name="connsiteY80" fmla="*/ 875 h 10000"/>
                <a:gd name="connsiteX81" fmla="*/ 3916 w 10000"/>
                <a:gd name="connsiteY81" fmla="*/ 875 h 10000"/>
                <a:gd name="connsiteX82" fmla="*/ 3986 w 10000"/>
                <a:gd name="connsiteY82" fmla="*/ 1250 h 10000"/>
                <a:gd name="connsiteX83" fmla="*/ 4685 w 10000"/>
                <a:gd name="connsiteY83" fmla="*/ 1375 h 10000"/>
                <a:gd name="connsiteX84" fmla="*/ 4825 w 10000"/>
                <a:gd name="connsiteY84" fmla="*/ 250 h 10000"/>
                <a:gd name="connsiteX85" fmla="*/ 5245 w 10000"/>
                <a:gd name="connsiteY85" fmla="*/ 125 h 10000"/>
                <a:gd name="connsiteX0" fmla="*/ 5245 w 10000"/>
                <a:gd name="connsiteY0" fmla="*/ 125 h 10000"/>
                <a:gd name="connsiteX1" fmla="*/ 5524 w 10000"/>
                <a:gd name="connsiteY1" fmla="*/ 375 h 10000"/>
                <a:gd name="connsiteX2" fmla="*/ 5734 w 10000"/>
                <a:gd name="connsiteY2" fmla="*/ 250 h 10000"/>
                <a:gd name="connsiteX3" fmla="*/ 5874 w 10000"/>
                <a:gd name="connsiteY3" fmla="*/ 0 h 10000"/>
                <a:gd name="connsiteX4" fmla="*/ 6154 w 10000"/>
                <a:gd name="connsiteY4" fmla="*/ 0 h 10000"/>
                <a:gd name="connsiteX5" fmla="*/ 6713 w 10000"/>
                <a:gd name="connsiteY5" fmla="*/ 0 h 10000"/>
                <a:gd name="connsiteX6" fmla="*/ 6853 w 10000"/>
                <a:gd name="connsiteY6" fmla="*/ 625 h 10000"/>
                <a:gd name="connsiteX7" fmla="*/ 6783 w 10000"/>
                <a:gd name="connsiteY7" fmla="*/ 1375 h 10000"/>
                <a:gd name="connsiteX8" fmla="*/ 7413 w 10000"/>
                <a:gd name="connsiteY8" fmla="*/ 1625 h 10000"/>
                <a:gd name="connsiteX9" fmla="*/ 7552 w 10000"/>
                <a:gd name="connsiteY9" fmla="*/ 2500 h 10000"/>
                <a:gd name="connsiteX10" fmla="*/ 8671 w 10000"/>
                <a:gd name="connsiteY10" fmla="*/ 2625 h 10000"/>
                <a:gd name="connsiteX11" fmla="*/ 8741 w 10000"/>
                <a:gd name="connsiteY11" fmla="*/ 3000 h 10000"/>
                <a:gd name="connsiteX12" fmla="*/ 9441 w 10000"/>
                <a:gd name="connsiteY12" fmla="*/ 3000 h 10000"/>
                <a:gd name="connsiteX13" fmla="*/ 10000 w 10000"/>
                <a:gd name="connsiteY13" fmla="*/ 3625 h 10000"/>
                <a:gd name="connsiteX14" fmla="*/ 10000 w 10000"/>
                <a:gd name="connsiteY14" fmla="*/ 4875 h 10000"/>
                <a:gd name="connsiteX15" fmla="*/ 9930 w 10000"/>
                <a:gd name="connsiteY15" fmla="*/ 5625 h 10000"/>
                <a:gd name="connsiteX16" fmla="*/ 9371 w 10000"/>
                <a:gd name="connsiteY16" fmla="*/ 5875 h 10000"/>
                <a:gd name="connsiteX17" fmla="*/ 9021 w 10000"/>
                <a:gd name="connsiteY17" fmla="*/ 6125 h 10000"/>
                <a:gd name="connsiteX18" fmla="*/ 8951 w 10000"/>
                <a:gd name="connsiteY18" fmla="*/ 6625 h 10000"/>
                <a:gd name="connsiteX19" fmla="*/ 8462 w 10000"/>
                <a:gd name="connsiteY19" fmla="*/ 7000 h 10000"/>
                <a:gd name="connsiteX20" fmla="*/ 7832 w 10000"/>
                <a:gd name="connsiteY20" fmla="*/ 7250 h 10000"/>
                <a:gd name="connsiteX21" fmla="*/ 7273 w 10000"/>
                <a:gd name="connsiteY21" fmla="*/ 7750 h 10000"/>
                <a:gd name="connsiteX22" fmla="*/ 6713 w 10000"/>
                <a:gd name="connsiteY22" fmla="*/ 8000 h 10000"/>
                <a:gd name="connsiteX23" fmla="*/ 6643 w 10000"/>
                <a:gd name="connsiteY23" fmla="*/ 8250 h 10000"/>
                <a:gd name="connsiteX24" fmla="*/ 6993 w 10000"/>
                <a:gd name="connsiteY24" fmla="*/ 8375 h 10000"/>
                <a:gd name="connsiteX25" fmla="*/ 7203 w 10000"/>
                <a:gd name="connsiteY25" fmla="*/ 8750 h 10000"/>
                <a:gd name="connsiteX26" fmla="*/ 7343 w 10000"/>
                <a:gd name="connsiteY26" fmla="*/ 8875 h 10000"/>
                <a:gd name="connsiteX27" fmla="*/ 7552 w 10000"/>
                <a:gd name="connsiteY27" fmla="*/ 9000 h 10000"/>
                <a:gd name="connsiteX28" fmla="*/ 8112 w 10000"/>
                <a:gd name="connsiteY28" fmla="*/ 8875 h 10000"/>
                <a:gd name="connsiteX29" fmla="*/ 8322 w 10000"/>
                <a:gd name="connsiteY29" fmla="*/ 9000 h 10000"/>
                <a:gd name="connsiteX30" fmla="*/ 8392 w 10000"/>
                <a:gd name="connsiteY30" fmla="*/ 9375 h 10000"/>
                <a:gd name="connsiteX31" fmla="*/ 8182 w 10000"/>
                <a:gd name="connsiteY31" fmla="*/ 9375 h 10000"/>
                <a:gd name="connsiteX32" fmla="*/ 7692 w 10000"/>
                <a:gd name="connsiteY32" fmla="*/ 9375 h 10000"/>
                <a:gd name="connsiteX33" fmla="*/ 7343 w 10000"/>
                <a:gd name="connsiteY33" fmla="*/ 9375 h 10000"/>
                <a:gd name="connsiteX34" fmla="*/ 7063 w 10000"/>
                <a:gd name="connsiteY34" fmla="*/ 9625 h 10000"/>
                <a:gd name="connsiteX35" fmla="*/ 6783 w 10000"/>
                <a:gd name="connsiteY35" fmla="*/ 10000 h 10000"/>
                <a:gd name="connsiteX36" fmla="*/ 6434 w 10000"/>
                <a:gd name="connsiteY36" fmla="*/ 10000 h 10000"/>
                <a:gd name="connsiteX37" fmla="*/ 6434 w 10000"/>
                <a:gd name="connsiteY37" fmla="*/ 9500 h 10000"/>
                <a:gd name="connsiteX38" fmla="*/ 6294 w 10000"/>
                <a:gd name="connsiteY38" fmla="*/ 9125 h 10000"/>
                <a:gd name="connsiteX39" fmla="*/ 5944 w 10000"/>
                <a:gd name="connsiteY39" fmla="*/ 8750 h 10000"/>
                <a:gd name="connsiteX40" fmla="*/ 6154 w 10000"/>
                <a:gd name="connsiteY40" fmla="*/ 8500 h 10000"/>
                <a:gd name="connsiteX41" fmla="*/ 6434 w 10000"/>
                <a:gd name="connsiteY41" fmla="*/ 8250 h 10000"/>
                <a:gd name="connsiteX42" fmla="*/ 6434 w 10000"/>
                <a:gd name="connsiteY42" fmla="*/ 8000 h 10000"/>
                <a:gd name="connsiteX43" fmla="*/ 5664 w 10000"/>
                <a:gd name="connsiteY43" fmla="*/ 8000 h 10000"/>
                <a:gd name="connsiteX44" fmla="*/ 5524 w 10000"/>
                <a:gd name="connsiteY44" fmla="*/ 7250 h 10000"/>
                <a:gd name="connsiteX45" fmla="*/ 5105 w 10000"/>
                <a:gd name="connsiteY45" fmla="*/ 7250 h 10000"/>
                <a:gd name="connsiteX46" fmla="*/ 4825 w 10000"/>
                <a:gd name="connsiteY46" fmla="*/ 7375 h 10000"/>
                <a:gd name="connsiteX47" fmla="*/ 4825 w 10000"/>
                <a:gd name="connsiteY47" fmla="*/ 7875 h 10000"/>
                <a:gd name="connsiteX48" fmla="*/ 4406 w 10000"/>
                <a:gd name="connsiteY48" fmla="*/ 8375 h 10000"/>
                <a:gd name="connsiteX49" fmla="*/ 4196 w 10000"/>
                <a:gd name="connsiteY49" fmla="*/ 9125 h 10000"/>
                <a:gd name="connsiteX50" fmla="*/ 3986 w 10000"/>
                <a:gd name="connsiteY50" fmla="*/ 8750 h 10000"/>
                <a:gd name="connsiteX51" fmla="*/ 3846 w 10000"/>
                <a:gd name="connsiteY51" fmla="*/ 9000 h 10000"/>
                <a:gd name="connsiteX52" fmla="*/ 3497 w 10000"/>
                <a:gd name="connsiteY52" fmla="*/ 8875 h 10000"/>
                <a:gd name="connsiteX53" fmla="*/ 3497 w 10000"/>
                <a:gd name="connsiteY53" fmla="*/ 8750 h 10000"/>
                <a:gd name="connsiteX54" fmla="*/ 3846 w 10000"/>
                <a:gd name="connsiteY54" fmla="*/ 8000 h 10000"/>
                <a:gd name="connsiteX55" fmla="*/ 3846 w 10000"/>
                <a:gd name="connsiteY55" fmla="*/ 7500 h 10000"/>
                <a:gd name="connsiteX56" fmla="*/ 4476 w 10000"/>
                <a:gd name="connsiteY56" fmla="*/ 7625 h 10000"/>
                <a:gd name="connsiteX57" fmla="*/ 4615 w 10000"/>
                <a:gd name="connsiteY57" fmla="*/ 7250 h 10000"/>
                <a:gd name="connsiteX58" fmla="*/ 4476 w 10000"/>
                <a:gd name="connsiteY58" fmla="*/ 6750 h 10000"/>
                <a:gd name="connsiteX59" fmla="*/ 4126 w 10000"/>
                <a:gd name="connsiteY59" fmla="*/ 6375 h 10000"/>
                <a:gd name="connsiteX60" fmla="*/ 3846 w 10000"/>
                <a:gd name="connsiteY60" fmla="*/ 5375 h 10000"/>
                <a:gd name="connsiteX61" fmla="*/ 3427 w 10000"/>
                <a:gd name="connsiteY61" fmla="*/ 5125 h 10000"/>
                <a:gd name="connsiteX62" fmla="*/ 3077 w 10000"/>
                <a:gd name="connsiteY62" fmla="*/ 5000 h 10000"/>
                <a:gd name="connsiteX63" fmla="*/ 2937 w 10000"/>
                <a:gd name="connsiteY63" fmla="*/ 5000 h 10000"/>
                <a:gd name="connsiteX64" fmla="*/ 2797 w 10000"/>
                <a:gd name="connsiteY64" fmla="*/ 5250 h 10000"/>
                <a:gd name="connsiteX65" fmla="*/ 2378 w 10000"/>
                <a:gd name="connsiteY65" fmla="*/ 5250 h 10000"/>
                <a:gd name="connsiteX66" fmla="*/ 2238 w 10000"/>
                <a:gd name="connsiteY66" fmla="*/ 5750 h 10000"/>
                <a:gd name="connsiteX67" fmla="*/ 1538 w 10000"/>
                <a:gd name="connsiteY67" fmla="*/ 5750 h 10000"/>
                <a:gd name="connsiteX68" fmla="*/ 1119 w 10000"/>
                <a:gd name="connsiteY68" fmla="*/ 5375 h 10000"/>
                <a:gd name="connsiteX69" fmla="*/ 0 w 10000"/>
                <a:gd name="connsiteY69" fmla="*/ 5125 h 10000"/>
                <a:gd name="connsiteX70" fmla="*/ 140 w 10000"/>
                <a:gd name="connsiteY70" fmla="*/ 4750 h 10000"/>
                <a:gd name="connsiteX71" fmla="*/ 280 w 10000"/>
                <a:gd name="connsiteY71" fmla="*/ 4125 h 10000"/>
                <a:gd name="connsiteX72" fmla="*/ 350 w 10000"/>
                <a:gd name="connsiteY72" fmla="*/ 3625 h 10000"/>
                <a:gd name="connsiteX73" fmla="*/ 629 w 10000"/>
                <a:gd name="connsiteY73" fmla="*/ 2875 h 10000"/>
                <a:gd name="connsiteX74" fmla="*/ 769 w 10000"/>
                <a:gd name="connsiteY74" fmla="*/ 2625 h 10000"/>
                <a:gd name="connsiteX75" fmla="*/ 1119 w 10000"/>
                <a:gd name="connsiteY75" fmla="*/ 2250 h 10000"/>
                <a:gd name="connsiteX76" fmla="*/ 979 w 10000"/>
                <a:gd name="connsiteY76" fmla="*/ 1500 h 10000"/>
                <a:gd name="connsiteX77" fmla="*/ 979 w 10000"/>
                <a:gd name="connsiteY77" fmla="*/ 1000 h 10000"/>
                <a:gd name="connsiteX78" fmla="*/ 1259 w 10000"/>
                <a:gd name="connsiteY78" fmla="*/ 250 h 10000"/>
                <a:gd name="connsiteX79" fmla="*/ 2937 w 10000"/>
                <a:gd name="connsiteY79" fmla="*/ 875 h 10000"/>
                <a:gd name="connsiteX80" fmla="*/ 3916 w 10000"/>
                <a:gd name="connsiteY80" fmla="*/ 875 h 10000"/>
                <a:gd name="connsiteX81" fmla="*/ 3986 w 10000"/>
                <a:gd name="connsiteY81" fmla="*/ 1250 h 10000"/>
                <a:gd name="connsiteX82" fmla="*/ 4685 w 10000"/>
                <a:gd name="connsiteY82" fmla="*/ 1375 h 10000"/>
                <a:gd name="connsiteX83" fmla="*/ 4825 w 10000"/>
                <a:gd name="connsiteY83" fmla="*/ 250 h 10000"/>
                <a:gd name="connsiteX84" fmla="*/ 5245 w 10000"/>
                <a:gd name="connsiteY84" fmla="*/ 125 h 10000"/>
                <a:gd name="connsiteX0" fmla="*/ 5105 w 9860"/>
                <a:gd name="connsiteY0" fmla="*/ 125 h 10000"/>
                <a:gd name="connsiteX1" fmla="*/ 5384 w 9860"/>
                <a:gd name="connsiteY1" fmla="*/ 375 h 10000"/>
                <a:gd name="connsiteX2" fmla="*/ 5594 w 9860"/>
                <a:gd name="connsiteY2" fmla="*/ 250 h 10000"/>
                <a:gd name="connsiteX3" fmla="*/ 5734 w 9860"/>
                <a:gd name="connsiteY3" fmla="*/ 0 h 10000"/>
                <a:gd name="connsiteX4" fmla="*/ 6014 w 9860"/>
                <a:gd name="connsiteY4" fmla="*/ 0 h 10000"/>
                <a:gd name="connsiteX5" fmla="*/ 6573 w 9860"/>
                <a:gd name="connsiteY5" fmla="*/ 0 h 10000"/>
                <a:gd name="connsiteX6" fmla="*/ 6713 w 9860"/>
                <a:gd name="connsiteY6" fmla="*/ 625 h 10000"/>
                <a:gd name="connsiteX7" fmla="*/ 6643 w 9860"/>
                <a:gd name="connsiteY7" fmla="*/ 1375 h 10000"/>
                <a:gd name="connsiteX8" fmla="*/ 7273 w 9860"/>
                <a:gd name="connsiteY8" fmla="*/ 1625 h 10000"/>
                <a:gd name="connsiteX9" fmla="*/ 7412 w 9860"/>
                <a:gd name="connsiteY9" fmla="*/ 2500 h 10000"/>
                <a:gd name="connsiteX10" fmla="*/ 8531 w 9860"/>
                <a:gd name="connsiteY10" fmla="*/ 2625 h 10000"/>
                <a:gd name="connsiteX11" fmla="*/ 8601 w 9860"/>
                <a:gd name="connsiteY11" fmla="*/ 3000 h 10000"/>
                <a:gd name="connsiteX12" fmla="*/ 9301 w 9860"/>
                <a:gd name="connsiteY12" fmla="*/ 3000 h 10000"/>
                <a:gd name="connsiteX13" fmla="*/ 9860 w 9860"/>
                <a:gd name="connsiteY13" fmla="*/ 3625 h 10000"/>
                <a:gd name="connsiteX14" fmla="*/ 9860 w 9860"/>
                <a:gd name="connsiteY14" fmla="*/ 4875 h 10000"/>
                <a:gd name="connsiteX15" fmla="*/ 9790 w 9860"/>
                <a:gd name="connsiteY15" fmla="*/ 5625 h 10000"/>
                <a:gd name="connsiteX16" fmla="*/ 9231 w 9860"/>
                <a:gd name="connsiteY16" fmla="*/ 5875 h 10000"/>
                <a:gd name="connsiteX17" fmla="*/ 8881 w 9860"/>
                <a:gd name="connsiteY17" fmla="*/ 6125 h 10000"/>
                <a:gd name="connsiteX18" fmla="*/ 8811 w 9860"/>
                <a:gd name="connsiteY18" fmla="*/ 6625 h 10000"/>
                <a:gd name="connsiteX19" fmla="*/ 8322 w 9860"/>
                <a:gd name="connsiteY19" fmla="*/ 7000 h 10000"/>
                <a:gd name="connsiteX20" fmla="*/ 7692 w 9860"/>
                <a:gd name="connsiteY20" fmla="*/ 7250 h 10000"/>
                <a:gd name="connsiteX21" fmla="*/ 7133 w 9860"/>
                <a:gd name="connsiteY21" fmla="*/ 7750 h 10000"/>
                <a:gd name="connsiteX22" fmla="*/ 6573 w 9860"/>
                <a:gd name="connsiteY22" fmla="*/ 8000 h 10000"/>
                <a:gd name="connsiteX23" fmla="*/ 6503 w 9860"/>
                <a:gd name="connsiteY23" fmla="*/ 8250 h 10000"/>
                <a:gd name="connsiteX24" fmla="*/ 6853 w 9860"/>
                <a:gd name="connsiteY24" fmla="*/ 8375 h 10000"/>
                <a:gd name="connsiteX25" fmla="*/ 7063 w 9860"/>
                <a:gd name="connsiteY25" fmla="*/ 8750 h 10000"/>
                <a:gd name="connsiteX26" fmla="*/ 7203 w 9860"/>
                <a:gd name="connsiteY26" fmla="*/ 8875 h 10000"/>
                <a:gd name="connsiteX27" fmla="*/ 7412 w 9860"/>
                <a:gd name="connsiteY27" fmla="*/ 9000 h 10000"/>
                <a:gd name="connsiteX28" fmla="*/ 7972 w 9860"/>
                <a:gd name="connsiteY28" fmla="*/ 8875 h 10000"/>
                <a:gd name="connsiteX29" fmla="*/ 8182 w 9860"/>
                <a:gd name="connsiteY29" fmla="*/ 9000 h 10000"/>
                <a:gd name="connsiteX30" fmla="*/ 8252 w 9860"/>
                <a:gd name="connsiteY30" fmla="*/ 9375 h 10000"/>
                <a:gd name="connsiteX31" fmla="*/ 8042 w 9860"/>
                <a:gd name="connsiteY31" fmla="*/ 9375 h 10000"/>
                <a:gd name="connsiteX32" fmla="*/ 7552 w 9860"/>
                <a:gd name="connsiteY32" fmla="*/ 9375 h 10000"/>
                <a:gd name="connsiteX33" fmla="*/ 7203 w 9860"/>
                <a:gd name="connsiteY33" fmla="*/ 9375 h 10000"/>
                <a:gd name="connsiteX34" fmla="*/ 6923 w 9860"/>
                <a:gd name="connsiteY34" fmla="*/ 9625 h 10000"/>
                <a:gd name="connsiteX35" fmla="*/ 6643 w 9860"/>
                <a:gd name="connsiteY35" fmla="*/ 10000 h 10000"/>
                <a:gd name="connsiteX36" fmla="*/ 6294 w 9860"/>
                <a:gd name="connsiteY36" fmla="*/ 10000 h 10000"/>
                <a:gd name="connsiteX37" fmla="*/ 6294 w 9860"/>
                <a:gd name="connsiteY37" fmla="*/ 9500 h 10000"/>
                <a:gd name="connsiteX38" fmla="*/ 6154 w 9860"/>
                <a:gd name="connsiteY38" fmla="*/ 9125 h 10000"/>
                <a:gd name="connsiteX39" fmla="*/ 5804 w 9860"/>
                <a:gd name="connsiteY39" fmla="*/ 8750 h 10000"/>
                <a:gd name="connsiteX40" fmla="*/ 6014 w 9860"/>
                <a:gd name="connsiteY40" fmla="*/ 8500 h 10000"/>
                <a:gd name="connsiteX41" fmla="*/ 6294 w 9860"/>
                <a:gd name="connsiteY41" fmla="*/ 8250 h 10000"/>
                <a:gd name="connsiteX42" fmla="*/ 6294 w 9860"/>
                <a:gd name="connsiteY42" fmla="*/ 8000 h 10000"/>
                <a:gd name="connsiteX43" fmla="*/ 5524 w 9860"/>
                <a:gd name="connsiteY43" fmla="*/ 8000 h 10000"/>
                <a:gd name="connsiteX44" fmla="*/ 5384 w 9860"/>
                <a:gd name="connsiteY44" fmla="*/ 7250 h 10000"/>
                <a:gd name="connsiteX45" fmla="*/ 4965 w 9860"/>
                <a:gd name="connsiteY45" fmla="*/ 7250 h 10000"/>
                <a:gd name="connsiteX46" fmla="*/ 4685 w 9860"/>
                <a:gd name="connsiteY46" fmla="*/ 7375 h 10000"/>
                <a:gd name="connsiteX47" fmla="*/ 4685 w 9860"/>
                <a:gd name="connsiteY47" fmla="*/ 7875 h 10000"/>
                <a:gd name="connsiteX48" fmla="*/ 4266 w 9860"/>
                <a:gd name="connsiteY48" fmla="*/ 8375 h 10000"/>
                <a:gd name="connsiteX49" fmla="*/ 4056 w 9860"/>
                <a:gd name="connsiteY49" fmla="*/ 9125 h 10000"/>
                <a:gd name="connsiteX50" fmla="*/ 3846 w 9860"/>
                <a:gd name="connsiteY50" fmla="*/ 8750 h 10000"/>
                <a:gd name="connsiteX51" fmla="*/ 3706 w 9860"/>
                <a:gd name="connsiteY51" fmla="*/ 9000 h 10000"/>
                <a:gd name="connsiteX52" fmla="*/ 3357 w 9860"/>
                <a:gd name="connsiteY52" fmla="*/ 8875 h 10000"/>
                <a:gd name="connsiteX53" fmla="*/ 3357 w 9860"/>
                <a:gd name="connsiteY53" fmla="*/ 8750 h 10000"/>
                <a:gd name="connsiteX54" fmla="*/ 3706 w 9860"/>
                <a:gd name="connsiteY54" fmla="*/ 8000 h 10000"/>
                <a:gd name="connsiteX55" fmla="*/ 3706 w 9860"/>
                <a:gd name="connsiteY55" fmla="*/ 7500 h 10000"/>
                <a:gd name="connsiteX56" fmla="*/ 4336 w 9860"/>
                <a:gd name="connsiteY56" fmla="*/ 7625 h 10000"/>
                <a:gd name="connsiteX57" fmla="*/ 4475 w 9860"/>
                <a:gd name="connsiteY57" fmla="*/ 7250 h 10000"/>
                <a:gd name="connsiteX58" fmla="*/ 4336 w 9860"/>
                <a:gd name="connsiteY58" fmla="*/ 6750 h 10000"/>
                <a:gd name="connsiteX59" fmla="*/ 3986 w 9860"/>
                <a:gd name="connsiteY59" fmla="*/ 6375 h 10000"/>
                <a:gd name="connsiteX60" fmla="*/ 3706 w 9860"/>
                <a:gd name="connsiteY60" fmla="*/ 5375 h 10000"/>
                <a:gd name="connsiteX61" fmla="*/ 3287 w 9860"/>
                <a:gd name="connsiteY61" fmla="*/ 5125 h 10000"/>
                <a:gd name="connsiteX62" fmla="*/ 2937 w 9860"/>
                <a:gd name="connsiteY62" fmla="*/ 5000 h 10000"/>
                <a:gd name="connsiteX63" fmla="*/ 2797 w 9860"/>
                <a:gd name="connsiteY63" fmla="*/ 5000 h 10000"/>
                <a:gd name="connsiteX64" fmla="*/ 2657 w 9860"/>
                <a:gd name="connsiteY64" fmla="*/ 5250 h 10000"/>
                <a:gd name="connsiteX65" fmla="*/ 2238 w 9860"/>
                <a:gd name="connsiteY65" fmla="*/ 5250 h 10000"/>
                <a:gd name="connsiteX66" fmla="*/ 2098 w 9860"/>
                <a:gd name="connsiteY66" fmla="*/ 5750 h 10000"/>
                <a:gd name="connsiteX67" fmla="*/ 1398 w 9860"/>
                <a:gd name="connsiteY67" fmla="*/ 5750 h 10000"/>
                <a:gd name="connsiteX68" fmla="*/ 979 w 9860"/>
                <a:gd name="connsiteY68" fmla="*/ 5375 h 10000"/>
                <a:gd name="connsiteX69" fmla="*/ 0 w 9860"/>
                <a:gd name="connsiteY69" fmla="*/ 4750 h 10000"/>
                <a:gd name="connsiteX70" fmla="*/ 140 w 9860"/>
                <a:gd name="connsiteY70" fmla="*/ 4125 h 10000"/>
                <a:gd name="connsiteX71" fmla="*/ 210 w 9860"/>
                <a:gd name="connsiteY71" fmla="*/ 3625 h 10000"/>
                <a:gd name="connsiteX72" fmla="*/ 489 w 9860"/>
                <a:gd name="connsiteY72" fmla="*/ 2875 h 10000"/>
                <a:gd name="connsiteX73" fmla="*/ 629 w 9860"/>
                <a:gd name="connsiteY73" fmla="*/ 2625 h 10000"/>
                <a:gd name="connsiteX74" fmla="*/ 979 w 9860"/>
                <a:gd name="connsiteY74" fmla="*/ 2250 h 10000"/>
                <a:gd name="connsiteX75" fmla="*/ 839 w 9860"/>
                <a:gd name="connsiteY75" fmla="*/ 1500 h 10000"/>
                <a:gd name="connsiteX76" fmla="*/ 839 w 9860"/>
                <a:gd name="connsiteY76" fmla="*/ 1000 h 10000"/>
                <a:gd name="connsiteX77" fmla="*/ 1119 w 9860"/>
                <a:gd name="connsiteY77" fmla="*/ 250 h 10000"/>
                <a:gd name="connsiteX78" fmla="*/ 2797 w 9860"/>
                <a:gd name="connsiteY78" fmla="*/ 875 h 10000"/>
                <a:gd name="connsiteX79" fmla="*/ 3776 w 9860"/>
                <a:gd name="connsiteY79" fmla="*/ 875 h 10000"/>
                <a:gd name="connsiteX80" fmla="*/ 3846 w 9860"/>
                <a:gd name="connsiteY80" fmla="*/ 1250 h 10000"/>
                <a:gd name="connsiteX81" fmla="*/ 4545 w 9860"/>
                <a:gd name="connsiteY81" fmla="*/ 1375 h 10000"/>
                <a:gd name="connsiteX82" fmla="*/ 4685 w 9860"/>
                <a:gd name="connsiteY82" fmla="*/ 250 h 10000"/>
                <a:gd name="connsiteX83" fmla="*/ 5105 w 9860"/>
                <a:gd name="connsiteY83" fmla="*/ 125 h 10000"/>
                <a:gd name="connsiteX0" fmla="*/ 5035 w 9858"/>
                <a:gd name="connsiteY0" fmla="*/ 125 h 10000"/>
                <a:gd name="connsiteX1" fmla="*/ 5318 w 9858"/>
                <a:gd name="connsiteY1" fmla="*/ 375 h 10000"/>
                <a:gd name="connsiteX2" fmla="*/ 5531 w 9858"/>
                <a:gd name="connsiteY2" fmla="*/ 250 h 10000"/>
                <a:gd name="connsiteX3" fmla="*/ 5673 w 9858"/>
                <a:gd name="connsiteY3" fmla="*/ 0 h 10000"/>
                <a:gd name="connsiteX4" fmla="*/ 5957 w 9858"/>
                <a:gd name="connsiteY4" fmla="*/ 0 h 10000"/>
                <a:gd name="connsiteX5" fmla="*/ 6524 w 9858"/>
                <a:gd name="connsiteY5" fmla="*/ 0 h 10000"/>
                <a:gd name="connsiteX6" fmla="*/ 6666 w 9858"/>
                <a:gd name="connsiteY6" fmla="*/ 625 h 10000"/>
                <a:gd name="connsiteX7" fmla="*/ 6595 w 9858"/>
                <a:gd name="connsiteY7" fmla="*/ 1375 h 10000"/>
                <a:gd name="connsiteX8" fmla="*/ 7234 w 9858"/>
                <a:gd name="connsiteY8" fmla="*/ 1625 h 10000"/>
                <a:gd name="connsiteX9" fmla="*/ 7375 w 9858"/>
                <a:gd name="connsiteY9" fmla="*/ 2500 h 10000"/>
                <a:gd name="connsiteX10" fmla="*/ 8510 w 9858"/>
                <a:gd name="connsiteY10" fmla="*/ 2625 h 10000"/>
                <a:gd name="connsiteX11" fmla="*/ 8581 w 9858"/>
                <a:gd name="connsiteY11" fmla="*/ 3000 h 10000"/>
                <a:gd name="connsiteX12" fmla="*/ 9291 w 9858"/>
                <a:gd name="connsiteY12" fmla="*/ 3000 h 10000"/>
                <a:gd name="connsiteX13" fmla="*/ 9858 w 9858"/>
                <a:gd name="connsiteY13" fmla="*/ 3625 h 10000"/>
                <a:gd name="connsiteX14" fmla="*/ 9858 w 9858"/>
                <a:gd name="connsiteY14" fmla="*/ 4875 h 10000"/>
                <a:gd name="connsiteX15" fmla="*/ 9787 w 9858"/>
                <a:gd name="connsiteY15" fmla="*/ 5625 h 10000"/>
                <a:gd name="connsiteX16" fmla="*/ 9220 w 9858"/>
                <a:gd name="connsiteY16" fmla="*/ 5875 h 10000"/>
                <a:gd name="connsiteX17" fmla="*/ 8865 w 9858"/>
                <a:gd name="connsiteY17" fmla="*/ 6125 h 10000"/>
                <a:gd name="connsiteX18" fmla="*/ 8794 w 9858"/>
                <a:gd name="connsiteY18" fmla="*/ 6625 h 10000"/>
                <a:gd name="connsiteX19" fmla="*/ 8298 w 9858"/>
                <a:gd name="connsiteY19" fmla="*/ 7000 h 10000"/>
                <a:gd name="connsiteX20" fmla="*/ 7659 w 9858"/>
                <a:gd name="connsiteY20" fmla="*/ 7250 h 10000"/>
                <a:gd name="connsiteX21" fmla="*/ 7092 w 9858"/>
                <a:gd name="connsiteY21" fmla="*/ 7750 h 10000"/>
                <a:gd name="connsiteX22" fmla="*/ 6524 w 9858"/>
                <a:gd name="connsiteY22" fmla="*/ 8000 h 10000"/>
                <a:gd name="connsiteX23" fmla="*/ 6453 w 9858"/>
                <a:gd name="connsiteY23" fmla="*/ 8250 h 10000"/>
                <a:gd name="connsiteX24" fmla="*/ 6808 w 9858"/>
                <a:gd name="connsiteY24" fmla="*/ 8375 h 10000"/>
                <a:gd name="connsiteX25" fmla="*/ 7021 w 9858"/>
                <a:gd name="connsiteY25" fmla="*/ 8750 h 10000"/>
                <a:gd name="connsiteX26" fmla="*/ 7163 w 9858"/>
                <a:gd name="connsiteY26" fmla="*/ 8875 h 10000"/>
                <a:gd name="connsiteX27" fmla="*/ 7375 w 9858"/>
                <a:gd name="connsiteY27" fmla="*/ 9000 h 10000"/>
                <a:gd name="connsiteX28" fmla="*/ 7943 w 9858"/>
                <a:gd name="connsiteY28" fmla="*/ 8875 h 10000"/>
                <a:gd name="connsiteX29" fmla="*/ 8156 w 9858"/>
                <a:gd name="connsiteY29" fmla="*/ 9000 h 10000"/>
                <a:gd name="connsiteX30" fmla="*/ 8227 w 9858"/>
                <a:gd name="connsiteY30" fmla="*/ 9375 h 10000"/>
                <a:gd name="connsiteX31" fmla="*/ 8014 w 9858"/>
                <a:gd name="connsiteY31" fmla="*/ 9375 h 10000"/>
                <a:gd name="connsiteX32" fmla="*/ 7517 w 9858"/>
                <a:gd name="connsiteY32" fmla="*/ 9375 h 10000"/>
                <a:gd name="connsiteX33" fmla="*/ 7163 w 9858"/>
                <a:gd name="connsiteY33" fmla="*/ 9375 h 10000"/>
                <a:gd name="connsiteX34" fmla="*/ 6879 w 9858"/>
                <a:gd name="connsiteY34" fmla="*/ 9625 h 10000"/>
                <a:gd name="connsiteX35" fmla="*/ 6595 w 9858"/>
                <a:gd name="connsiteY35" fmla="*/ 10000 h 10000"/>
                <a:gd name="connsiteX36" fmla="*/ 6241 w 9858"/>
                <a:gd name="connsiteY36" fmla="*/ 10000 h 10000"/>
                <a:gd name="connsiteX37" fmla="*/ 6241 w 9858"/>
                <a:gd name="connsiteY37" fmla="*/ 9500 h 10000"/>
                <a:gd name="connsiteX38" fmla="*/ 6099 w 9858"/>
                <a:gd name="connsiteY38" fmla="*/ 9125 h 10000"/>
                <a:gd name="connsiteX39" fmla="*/ 5744 w 9858"/>
                <a:gd name="connsiteY39" fmla="*/ 8750 h 10000"/>
                <a:gd name="connsiteX40" fmla="*/ 5957 w 9858"/>
                <a:gd name="connsiteY40" fmla="*/ 8500 h 10000"/>
                <a:gd name="connsiteX41" fmla="*/ 6241 w 9858"/>
                <a:gd name="connsiteY41" fmla="*/ 8250 h 10000"/>
                <a:gd name="connsiteX42" fmla="*/ 6241 w 9858"/>
                <a:gd name="connsiteY42" fmla="*/ 8000 h 10000"/>
                <a:gd name="connsiteX43" fmla="*/ 5460 w 9858"/>
                <a:gd name="connsiteY43" fmla="*/ 8000 h 10000"/>
                <a:gd name="connsiteX44" fmla="*/ 5318 w 9858"/>
                <a:gd name="connsiteY44" fmla="*/ 7250 h 10000"/>
                <a:gd name="connsiteX45" fmla="*/ 4893 w 9858"/>
                <a:gd name="connsiteY45" fmla="*/ 7250 h 10000"/>
                <a:gd name="connsiteX46" fmla="*/ 4610 w 9858"/>
                <a:gd name="connsiteY46" fmla="*/ 7375 h 10000"/>
                <a:gd name="connsiteX47" fmla="*/ 4610 w 9858"/>
                <a:gd name="connsiteY47" fmla="*/ 7875 h 10000"/>
                <a:gd name="connsiteX48" fmla="*/ 4185 w 9858"/>
                <a:gd name="connsiteY48" fmla="*/ 8375 h 10000"/>
                <a:gd name="connsiteX49" fmla="*/ 3972 w 9858"/>
                <a:gd name="connsiteY49" fmla="*/ 9125 h 10000"/>
                <a:gd name="connsiteX50" fmla="*/ 3759 w 9858"/>
                <a:gd name="connsiteY50" fmla="*/ 8750 h 10000"/>
                <a:gd name="connsiteX51" fmla="*/ 3617 w 9858"/>
                <a:gd name="connsiteY51" fmla="*/ 9000 h 10000"/>
                <a:gd name="connsiteX52" fmla="*/ 3263 w 9858"/>
                <a:gd name="connsiteY52" fmla="*/ 8875 h 10000"/>
                <a:gd name="connsiteX53" fmla="*/ 3263 w 9858"/>
                <a:gd name="connsiteY53" fmla="*/ 8750 h 10000"/>
                <a:gd name="connsiteX54" fmla="*/ 3617 w 9858"/>
                <a:gd name="connsiteY54" fmla="*/ 8000 h 10000"/>
                <a:gd name="connsiteX55" fmla="*/ 3617 w 9858"/>
                <a:gd name="connsiteY55" fmla="*/ 7500 h 10000"/>
                <a:gd name="connsiteX56" fmla="*/ 4256 w 9858"/>
                <a:gd name="connsiteY56" fmla="*/ 7625 h 10000"/>
                <a:gd name="connsiteX57" fmla="*/ 4397 w 9858"/>
                <a:gd name="connsiteY57" fmla="*/ 7250 h 10000"/>
                <a:gd name="connsiteX58" fmla="*/ 4256 w 9858"/>
                <a:gd name="connsiteY58" fmla="*/ 6750 h 10000"/>
                <a:gd name="connsiteX59" fmla="*/ 3901 w 9858"/>
                <a:gd name="connsiteY59" fmla="*/ 6375 h 10000"/>
                <a:gd name="connsiteX60" fmla="*/ 3617 w 9858"/>
                <a:gd name="connsiteY60" fmla="*/ 5375 h 10000"/>
                <a:gd name="connsiteX61" fmla="*/ 3192 w 9858"/>
                <a:gd name="connsiteY61" fmla="*/ 5125 h 10000"/>
                <a:gd name="connsiteX62" fmla="*/ 2837 w 9858"/>
                <a:gd name="connsiteY62" fmla="*/ 5000 h 10000"/>
                <a:gd name="connsiteX63" fmla="*/ 2695 w 9858"/>
                <a:gd name="connsiteY63" fmla="*/ 5000 h 10000"/>
                <a:gd name="connsiteX64" fmla="*/ 2553 w 9858"/>
                <a:gd name="connsiteY64" fmla="*/ 5250 h 10000"/>
                <a:gd name="connsiteX65" fmla="*/ 2128 w 9858"/>
                <a:gd name="connsiteY65" fmla="*/ 5250 h 10000"/>
                <a:gd name="connsiteX66" fmla="*/ 1986 w 9858"/>
                <a:gd name="connsiteY66" fmla="*/ 5750 h 10000"/>
                <a:gd name="connsiteX67" fmla="*/ 1276 w 9858"/>
                <a:gd name="connsiteY67" fmla="*/ 5750 h 10000"/>
                <a:gd name="connsiteX68" fmla="*/ 851 w 9858"/>
                <a:gd name="connsiteY68" fmla="*/ 5375 h 10000"/>
                <a:gd name="connsiteX69" fmla="*/ 0 w 9858"/>
                <a:gd name="connsiteY69" fmla="*/ 4125 h 10000"/>
                <a:gd name="connsiteX70" fmla="*/ 71 w 9858"/>
                <a:gd name="connsiteY70" fmla="*/ 3625 h 10000"/>
                <a:gd name="connsiteX71" fmla="*/ 354 w 9858"/>
                <a:gd name="connsiteY71" fmla="*/ 2875 h 10000"/>
                <a:gd name="connsiteX72" fmla="*/ 496 w 9858"/>
                <a:gd name="connsiteY72" fmla="*/ 2625 h 10000"/>
                <a:gd name="connsiteX73" fmla="*/ 851 w 9858"/>
                <a:gd name="connsiteY73" fmla="*/ 2250 h 10000"/>
                <a:gd name="connsiteX74" fmla="*/ 709 w 9858"/>
                <a:gd name="connsiteY74" fmla="*/ 1500 h 10000"/>
                <a:gd name="connsiteX75" fmla="*/ 709 w 9858"/>
                <a:gd name="connsiteY75" fmla="*/ 1000 h 10000"/>
                <a:gd name="connsiteX76" fmla="*/ 993 w 9858"/>
                <a:gd name="connsiteY76" fmla="*/ 250 h 10000"/>
                <a:gd name="connsiteX77" fmla="*/ 2695 w 9858"/>
                <a:gd name="connsiteY77" fmla="*/ 875 h 10000"/>
                <a:gd name="connsiteX78" fmla="*/ 3688 w 9858"/>
                <a:gd name="connsiteY78" fmla="*/ 875 h 10000"/>
                <a:gd name="connsiteX79" fmla="*/ 3759 w 9858"/>
                <a:gd name="connsiteY79" fmla="*/ 1250 h 10000"/>
                <a:gd name="connsiteX80" fmla="*/ 4468 w 9858"/>
                <a:gd name="connsiteY80" fmla="*/ 1375 h 10000"/>
                <a:gd name="connsiteX81" fmla="*/ 4610 w 9858"/>
                <a:gd name="connsiteY81" fmla="*/ 250 h 10000"/>
                <a:gd name="connsiteX82" fmla="*/ 5035 w 9858"/>
                <a:gd name="connsiteY82" fmla="*/ 125 h 10000"/>
                <a:gd name="connsiteX0" fmla="*/ 5036 w 9928"/>
                <a:gd name="connsiteY0" fmla="*/ 125 h 10000"/>
                <a:gd name="connsiteX1" fmla="*/ 5323 w 9928"/>
                <a:gd name="connsiteY1" fmla="*/ 375 h 10000"/>
                <a:gd name="connsiteX2" fmla="*/ 5539 w 9928"/>
                <a:gd name="connsiteY2" fmla="*/ 250 h 10000"/>
                <a:gd name="connsiteX3" fmla="*/ 5683 w 9928"/>
                <a:gd name="connsiteY3" fmla="*/ 0 h 10000"/>
                <a:gd name="connsiteX4" fmla="*/ 5971 w 9928"/>
                <a:gd name="connsiteY4" fmla="*/ 0 h 10000"/>
                <a:gd name="connsiteX5" fmla="*/ 6546 w 9928"/>
                <a:gd name="connsiteY5" fmla="*/ 0 h 10000"/>
                <a:gd name="connsiteX6" fmla="*/ 6690 w 9928"/>
                <a:gd name="connsiteY6" fmla="*/ 625 h 10000"/>
                <a:gd name="connsiteX7" fmla="*/ 6618 w 9928"/>
                <a:gd name="connsiteY7" fmla="*/ 1375 h 10000"/>
                <a:gd name="connsiteX8" fmla="*/ 7266 w 9928"/>
                <a:gd name="connsiteY8" fmla="*/ 1625 h 10000"/>
                <a:gd name="connsiteX9" fmla="*/ 7409 w 9928"/>
                <a:gd name="connsiteY9" fmla="*/ 2500 h 10000"/>
                <a:gd name="connsiteX10" fmla="*/ 8561 w 9928"/>
                <a:gd name="connsiteY10" fmla="*/ 2625 h 10000"/>
                <a:gd name="connsiteX11" fmla="*/ 8633 w 9928"/>
                <a:gd name="connsiteY11" fmla="*/ 3000 h 10000"/>
                <a:gd name="connsiteX12" fmla="*/ 9353 w 9928"/>
                <a:gd name="connsiteY12" fmla="*/ 3000 h 10000"/>
                <a:gd name="connsiteX13" fmla="*/ 9928 w 9928"/>
                <a:gd name="connsiteY13" fmla="*/ 3625 h 10000"/>
                <a:gd name="connsiteX14" fmla="*/ 9928 w 9928"/>
                <a:gd name="connsiteY14" fmla="*/ 4875 h 10000"/>
                <a:gd name="connsiteX15" fmla="*/ 9856 w 9928"/>
                <a:gd name="connsiteY15" fmla="*/ 5625 h 10000"/>
                <a:gd name="connsiteX16" fmla="*/ 9281 w 9928"/>
                <a:gd name="connsiteY16" fmla="*/ 5875 h 10000"/>
                <a:gd name="connsiteX17" fmla="*/ 8921 w 9928"/>
                <a:gd name="connsiteY17" fmla="*/ 6125 h 10000"/>
                <a:gd name="connsiteX18" fmla="*/ 8849 w 9928"/>
                <a:gd name="connsiteY18" fmla="*/ 6625 h 10000"/>
                <a:gd name="connsiteX19" fmla="*/ 8346 w 9928"/>
                <a:gd name="connsiteY19" fmla="*/ 7000 h 10000"/>
                <a:gd name="connsiteX20" fmla="*/ 7697 w 9928"/>
                <a:gd name="connsiteY20" fmla="*/ 7250 h 10000"/>
                <a:gd name="connsiteX21" fmla="*/ 7122 w 9928"/>
                <a:gd name="connsiteY21" fmla="*/ 7750 h 10000"/>
                <a:gd name="connsiteX22" fmla="*/ 6546 w 9928"/>
                <a:gd name="connsiteY22" fmla="*/ 8000 h 10000"/>
                <a:gd name="connsiteX23" fmla="*/ 6474 w 9928"/>
                <a:gd name="connsiteY23" fmla="*/ 8250 h 10000"/>
                <a:gd name="connsiteX24" fmla="*/ 6834 w 9928"/>
                <a:gd name="connsiteY24" fmla="*/ 8375 h 10000"/>
                <a:gd name="connsiteX25" fmla="*/ 7050 w 9928"/>
                <a:gd name="connsiteY25" fmla="*/ 8750 h 10000"/>
                <a:gd name="connsiteX26" fmla="*/ 7194 w 9928"/>
                <a:gd name="connsiteY26" fmla="*/ 8875 h 10000"/>
                <a:gd name="connsiteX27" fmla="*/ 7409 w 9928"/>
                <a:gd name="connsiteY27" fmla="*/ 9000 h 10000"/>
                <a:gd name="connsiteX28" fmla="*/ 7985 w 9928"/>
                <a:gd name="connsiteY28" fmla="*/ 8875 h 10000"/>
                <a:gd name="connsiteX29" fmla="*/ 8201 w 9928"/>
                <a:gd name="connsiteY29" fmla="*/ 9000 h 10000"/>
                <a:gd name="connsiteX30" fmla="*/ 8274 w 9928"/>
                <a:gd name="connsiteY30" fmla="*/ 9375 h 10000"/>
                <a:gd name="connsiteX31" fmla="*/ 8057 w 9928"/>
                <a:gd name="connsiteY31" fmla="*/ 9375 h 10000"/>
                <a:gd name="connsiteX32" fmla="*/ 7553 w 9928"/>
                <a:gd name="connsiteY32" fmla="*/ 9375 h 10000"/>
                <a:gd name="connsiteX33" fmla="*/ 7194 w 9928"/>
                <a:gd name="connsiteY33" fmla="*/ 9375 h 10000"/>
                <a:gd name="connsiteX34" fmla="*/ 6906 w 9928"/>
                <a:gd name="connsiteY34" fmla="*/ 9625 h 10000"/>
                <a:gd name="connsiteX35" fmla="*/ 6618 w 9928"/>
                <a:gd name="connsiteY35" fmla="*/ 10000 h 10000"/>
                <a:gd name="connsiteX36" fmla="*/ 6259 w 9928"/>
                <a:gd name="connsiteY36" fmla="*/ 10000 h 10000"/>
                <a:gd name="connsiteX37" fmla="*/ 6259 w 9928"/>
                <a:gd name="connsiteY37" fmla="*/ 9500 h 10000"/>
                <a:gd name="connsiteX38" fmla="*/ 6115 w 9928"/>
                <a:gd name="connsiteY38" fmla="*/ 9125 h 10000"/>
                <a:gd name="connsiteX39" fmla="*/ 5755 w 9928"/>
                <a:gd name="connsiteY39" fmla="*/ 8750 h 10000"/>
                <a:gd name="connsiteX40" fmla="*/ 5971 w 9928"/>
                <a:gd name="connsiteY40" fmla="*/ 8500 h 10000"/>
                <a:gd name="connsiteX41" fmla="*/ 6259 w 9928"/>
                <a:gd name="connsiteY41" fmla="*/ 8250 h 10000"/>
                <a:gd name="connsiteX42" fmla="*/ 6259 w 9928"/>
                <a:gd name="connsiteY42" fmla="*/ 8000 h 10000"/>
                <a:gd name="connsiteX43" fmla="*/ 5467 w 9928"/>
                <a:gd name="connsiteY43" fmla="*/ 8000 h 10000"/>
                <a:gd name="connsiteX44" fmla="*/ 5323 w 9928"/>
                <a:gd name="connsiteY44" fmla="*/ 7250 h 10000"/>
                <a:gd name="connsiteX45" fmla="*/ 4891 w 9928"/>
                <a:gd name="connsiteY45" fmla="*/ 7250 h 10000"/>
                <a:gd name="connsiteX46" fmla="*/ 4604 w 9928"/>
                <a:gd name="connsiteY46" fmla="*/ 7375 h 10000"/>
                <a:gd name="connsiteX47" fmla="*/ 4604 w 9928"/>
                <a:gd name="connsiteY47" fmla="*/ 7875 h 10000"/>
                <a:gd name="connsiteX48" fmla="*/ 4173 w 9928"/>
                <a:gd name="connsiteY48" fmla="*/ 8375 h 10000"/>
                <a:gd name="connsiteX49" fmla="*/ 3957 w 9928"/>
                <a:gd name="connsiteY49" fmla="*/ 9125 h 10000"/>
                <a:gd name="connsiteX50" fmla="*/ 3741 w 9928"/>
                <a:gd name="connsiteY50" fmla="*/ 8750 h 10000"/>
                <a:gd name="connsiteX51" fmla="*/ 3597 w 9928"/>
                <a:gd name="connsiteY51" fmla="*/ 9000 h 10000"/>
                <a:gd name="connsiteX52" fmla="*/ 3238 w 9928"/>
                <a:gd name="connsiteY52" fmla="*/ 8875 h 10000"/>
                <a:gd name="connsiteX53" fmla="*/ 3238 w 9928"/>
                <a:gd name="connsiteY53" fmla="*/ 8750 h 10000"/>
                <a:gd name="connsiteX54" fmla="*/ 3597 w 9928"/>
                <a:gd name="connsiteY54" fmla="*/ 8000 h 10000"/>
                <a:gd name="connsiteX55" fmla="*/ 3597 w 9928"/>
                <a:gd name="connsiteY55" fmla="*/ 7500 h 10000"/>
                <a:gd name="connsiteX56" fmla="*/ 4245 w 9928"/>
                <a:gd name="connsiteY56" fmla="*/ 7625 h 10000"/>
                <a:gd name="connsiteX57" fmla="*/ 4388 w 9928"/>
                <a:gd name="connsiteY57" fmla="*/ 7250 h 10000"/>
                <a:gd name="connsiteX58" fmla="*/ 4245 w 9928"/>
                <a:gd name="connsiteY58" fmla="*/ 6750 h 10000"/>
                <a:gd name="connsiteX59" fmla="*/ 3885 w 9928"/>
                <a:gd name="connsiteY59" fmla="*/ 6375 h 10000"/>
                <a:gd name="connsiteX60" fmla="*/ 3597 w 9928"/>
                <a:gd name="connsiteY60" fmla="*/ 5375 h 10000"/>
                <a:gd name="connsiteX61" fmla="*/ 3166 w 9928"/>
                <a:gd name="connsiteY61" fmla="*/ 5125 h 10000"/>
                <a:gd name="connsiteX62" fmla="*/ 2806 w 9928"/>
                <a:gd name="connsiteY62" fmla="*/ 5000 h 10000"/>
                <a:gd name="connsiteX63" fmla="*/ 2662 w 9928"/>
                <a:gd name="connsiteY63" fmla="*/ 5000 h 10000"/>
                <a:gd name="connsiteX64" fmla="*/ 2518 w 9928"/>
                <a:gd name="connsiteY64" fmla="*/ 5250 h 10000"/>
                <a:gd name="connsiteX65" fmla="*/ 2087 w 9928"/>
                <a:gd name="connsiteY65" fmla="*/ 5250 h 10000"/>
                <a:gd name="connsiteX66" fmla="*/ 1943 w 9928"/>
                <a:gd name="connsiteY66" fmla="*/ 5750 h 10000"/>
                <a:gd name="connsiteX67" fmla="*/ 1222 w 9928"/>
                <a:gd name="connsiteY67" fmla="*/ 5750 h 10000"/>
                <a:gd name="connsiteX68" fmla="*/ 791 w 9928"/>
                <a:gd name="connsiteY68" fmla="*/ 5375 h 10000"/>
                <a:gd name="connsiteX69" fmla="*/ 0 w 9928"/>
                <a:gd name="connsiteY69" fmla="*/ 3625 h 10000"/>
                <a:gd name="connsiteX70" fmla="*/ 287 w 9928"/>
                <a:gd name="connsiteY70" fmla="*/ 2875 h 10000"/>
                <a:gd name="connsiteX71" fmla="*/ 431 w 9928"/>
                <a:gd name="connsiteY71" fmla="*/ 2625 h 10000"/>
                <a:gd name="connsiteX72" fmla="*/ 791 w 9928"/>
                <a:gd name="connsiteY72" fmla="*/ 2250 h 10000"/>
                <a:gd name="connsiteX73" fmla="*/ 647 w 9928"/>
                <a:gd name="connsiteY73" fmla="*/ 1500 h 10000"/>
                <a:gd name="connsiteX74" fmla="*/ 647 w 9928"/>
                <a:gd name="connsiteY74" fmla="*/ 1000 h 10000"/>
                <a:gd name="connsiteX75" fmla="*/ 935 w 9928"/>
                <a:gd name="connsiteY75" fmla="*/ 250 h 10000"/>
                <a:gd name="connsiteX76" fmla="*/ 2662 w 9928"/>
                <a:gd name="connsiteY76" fmla="*/ 875 h 10000"/>
                <a:gd name="connsiteX77" fmla="*/ 3669 w 9928"/>
                <a:gd name="connsiteY77" fmla="*/ 875 h 10000"/>
                <a:gd name="connsiteX78" fmla="*/ 3741 w 9928"/>
                <a:gd name="connsiteY78" fmla="*/ 1250 h 10000"/>
                <a:gd name="connsiteX79" fmla="*/ 4460 w 9928"/>
                <a:gd name="connsiteY79" fmla="*/ 1375 h 10000"/>
                <a:gd name="connsiteX80" fmla="*/ 4604 w 9928"/>
                <a:gd name="connsiteY80" fmla="*/ 250 h 10000"/>
                <a:gd name="connsiteX81" fmla="*/ 5036 w 9928"/>
                <a:gd name="connsiteY81" fmla="*/ 125 h 10000"/>
                <a:gd name="connsiteX0" fmla="*/ 4784 w 9711"/>
                <a:gd name="connsiteY0" fmla="*/ 125 h 10000"/>
                <a:gd name="connsiteX1" fmla="*/ 5073 w 9711"/>
                <a:gd name="connsiteY1" fmla="*/ 375 h 10000"/>
                <a:gd name="connsiteX2" fmla="*/ 5290 w 9711"/>
                <a:gd name="connsiteY2" fmla="*/ 250 h 10000"/>
                <a:gd name="connsiteX3" fmla="*/ 5435 w 9711"/>
                <a:gd name="connsiteY3" fmla="*/ 0 h 10000"/>
                <a:gd name="connsiteX4" fmla="*/ 5725 w 9711"/>
                <a:gd name="connsiteY4" fmla="*/ 0 h 10000"/>
                <a:gd name="connsiteX5" fmla="*/ 6304 w 9711"/>
                <a:gd name="connsiteY5" fmla="*/ 0 h 10000"/>
                <a:gd name="connsiteX6" fmla="*/ 6450 w 9711"/>
                <a:gd name="connsiteY6" fmla="*/ 625 h 10000"/>
                <a:gd name="connsiteX7" fmla="*/ 6377 w 9711"/>
                <a:gd name="connsiteY7" fmla="*/ 1375 h 10000"/>
                <a:gd name="connsiteX8" fmla="*/ 7030 w 9711"/>
                <a:gd name="connsiteY8" fmla="*/ 1625 h 10000"/>
                <a:gd name="connsiteX9" fmla="*/ 7174 w 9711"/>
                <a:gd name="connsiteY9" fmla="*/ 2500 h 10000"/>
                <a:gd name="connsiteX10" fmla="*/ 8334 w 9711"/>
                <a:gd name="connsiteY10" fmla="*/ 2625 h 10000"/>
                <a:gd name="connsiteX11" fmla="*/ 8407 w 9711"/>
                <a:gd name="connsiteY11" fmla="*/ 3000 h 10000"/>
                <a:gd name="connsiteX12" fmla="*/ 9132 w 9711"/>
                <a:gd name="connsiteY12" fmla="*/ 3000 h 10000"/>
                <a:gd name="connsiteX13" fmla="*/ 9711 w 9711"/>
                <a:gd name="connsiteY13" fmla="*/ 3625 h 10000"/>
                <a:gd name="connsiteX14" fmla="*/ 9711 w 9711"/>
                <a:gd name="connsiteY14" fmla="*/ 4875 h 10000"/>
                <a:gd name="connsiteX15" fmla="*/ 9638 w 9711"/>
                <a:gd name="connsiteY15" fmla="*/ 5625 h 10000"/>
                <a:gd name="connsiteX16" fmla="*/ 9059 w 9711"/>
                <a:gd name="connsiteY16" fmla="*/ 5875 h 10000"/>
                <a:gd name="connsiteX17" fmla="*/ 8697 w 9711"/>
                <a:gd name="connsiteY17" fmla="*/ 6125 h 10000"/>
                <a:gd name="connsiteX18" fmla="*/ 8624 w 9711"/>
                <a:gd name="connsiteY18" fmla="*/ 6625 h 10000"/>
                <a:gd name="connsiteX19" fmla="*/ 8118 w 9711"/>
                <a:gd name="connsiteY19" fmla="*/ 7000 h 10000"/>
                <a:gd name="connsiteX20" fmla="*/ 7464 w 9711"/>
                <a:gd name="connsiteY20" fmla="*/ 7250 h 10000"/>
                <a:gd name="connsiteX21" fmla="*/ 6885 w 9711"/>
                <a:gd name="connsiteY21" fmla="*/ 7750 h 10000"/>
                <a:gd name="connsiteX22" fmla="*/ 6304 w 9711"/>
                <a:gd name="connsiteY22" fmla="*/ 8000 h 10000"/>
                <a:gd name="connsiteX23" fmla="*/ 6232 w 9711"/>
                <a:gd name="connsiteY23" fmla="*/ 8250 h 10000"/>
                <a:gd name="connsiteX24" fmla="*/ 6595 w 9711"/>
                <a:gd name="connsiteY24" fmla="*/ 8375 h 10000"/>
                <a:gd name="connsiteX25" fmla="*/ 6812 w 9711"/>
                <a:gd name="connsiteY25" fmla="*/ 8750 h 10000"/>
                <a:gd name="connsiteX26" fmla="*/ 6957 w 9711"/>
                <a:gd name="connsiteY26" fmla="*/ 8875 h 10000"/>
                <a:gd name="connsiteX27" fmla="*/ 7174 w 9711"/>
                <a:gd name="connsiteY27" fmla="*/ 9000 h 10000"/>
                <a:gd name="connsiteX28" fmla="*/ 7754 w 9711"/>
                <a:gd name="connsiteY28" fmla="*/ 8875 h 10000"/>
                <a:gd name="connsiteX29" fmla="*/ 7971 w 9711"/>
                <a:gd name="connsiteY29" fmla="*/ 9000 h 10000"/>
                <a:gd name="connsiteX30" fmla="*/ 8045 w 9711"/>
                <a:gd name="connsiteY30" fmla="*/ 9375 h 10000"/>
                <a:gd name="connsiteX31" fmla="*/ 7826 w 9711"/>
                <a:gd name="connsiteY31" fmla="*/ 9375 h 10000"/>
                <a:gd name="connsiteX32" fmla="*/ 7319 w 9711"/>
                <a:gd name="connsiteY32" fmla="*/ 9375 h 10000"/>
                <a:gd name="connsiteX33" fmla="*/ 6957 w 9711"/>
                <a:gd name="connsiteY33" fmla="*/ 9375 h 10000"/>
                <a:gd name="connsiteX34" fmla="*/ 6667 w 9711"/>
                <a:gd name="connsiteY34" fmla="*/ 9625 h 10000"/>
                <a:gd name="connsiteX35" fmla="*/ 6377 w 9711"/>
                <a:gd name="connsiteY35" fmla="*/ 10000 h 10000"/>
                <a:gd name="connsiteX36" fmla="*/ 6015 w 9711"/>
                <a:gd name="connsiteY36" fmla="*/ 10000 h 10000"/>
                <a:gd name="connsiteX37" fmla="*/ 6015 w 9711"/>
                <a:gd name="connsiteY37" fmla="*/ 9500 h 10000"/>
                <a:gd name="connsiteX38" fmla="*/ 5870 w 9711"/>
                <a:gd name="connsiteY38" fmla="*/ 9125 h 10000"/>
                <a:gd name="connsiteX39" fmla="*/ 5508 w 9711"/>
                <a:gd name="connsiteY39" fmla="*/ 8750 h 10000"/>
                <a:gd name="connsiteX40" fmla="*/ 5725 w 9711"/>
                <a:gd name="connsiteY40" fmla="*/ 8500 h 10000"/>
                <a:gd name="connsiteX41" fmla="*/ 6015 w 9711"/>
                <a:gd name="connsiteY41" fmla="*/ 8250 h 10000"/>
                <a:gd name="connsiteX42" fmla="*/ 6015 w 9711"/>
                <a:gd name="connsiteY42" fmla="*/ 8000 h 10000"/>
                <a:gd name="connsiteX43" fmla="*/ 5218 w 9711"/>
                <a:gd name="connsiteY43" fmla="*/ 8000 h 10000"/>
                <a:gd name="connsiteX44" fmla="*/ 5073 w 9711"/>
                <a:gd name="connsiteY44" fmla="*/ 7250 h 10000"/>
                <a:gd name="connsiteX45" fmla="*/ 4637 w 9711"/>
                <a:gd name="connsiteY45" fmla="*/ 7250 h 10000"/>
                <a:gd name="connsiteX46" fmla="*/ 4348 w 9711"/>
                <a:gd name="connsiteY46" fmla="*/ 7375 h 10000"/>
                <a:gd name="connsiteX47" fmla="*/ 4348 w 9711"/>
                <a:gd name="connsiteY47" fmla="*/ 7875 h 10000"/>
                <a:gd name="connsiteX48" fmla="*/ 3914 w 9711"/>
                <a:gd name="connsiteY48" fmla="*/ 8375 h 10000"/>
                <a:gd name="connsiteX49" fmla="*/ 3697 w 9711"/>
                <a:gd name="connsiteY49" fmla="*/ 9125 h 10000"/>
                <a:gd name="connsiteX50" fmla="*/ 3479 w 9711"/>
                <a:gd name="connsiteY50" fmla="*/ 8750 h 10000"/>
                <a:gd name="connsiteX51" fmla="*/ 3334 w 9711"/>
                <a:gd name="connsiteY51" fmla="*/ 9000 h 10000"/>
                <a:gd name="connsiteX52" fmla="*/ 2972 w 9711"/>
                <a:gd name="connsiteY52" fmla="*/ 8875 h 10000"/>
                <a:gd name="connsiteX53" fmla="*/ 2972 w 9711"/>
                <a:gd name="connsiteY53" fmla="*/ 8750 h 10000"/>
                <a:gd name="connsiteX54" fmla="*/ 3334 w 9711"/>
                <a:gd name="connsiteY54" fmla="*/ 8000 h 10000"/>
                <a:gd name="connsiteX55" fmla="*/ 3334 w 9711"/>
                <a:gd name="connsiteY55" fmla="*/ 7500 h 10000"/>
                <a:gd name="connsiteX56" fmla="*/ 3987 w 9711"/>
                <a:gd name="connsiteY56" fmla="*/ 7625 h 10000"/>
                <a:gd name="connsiteX57" fmla="*/ 4131 w 9711"/>
                <a:gd name="connsiteY57" fmla="*/ 7250 h 10000"/>
                <a:gd name="connsiteX58" fmla="*/ 3987 w 9711"/>
                <a:gd name="connsiteY58" fmla="*/ 6750 h 10000"/>
                <a:gd name="connsiteX59" fmla="*/ 3624 w 9711"/>
                <a:gd name="connsiteY59" fmla="*/ 6375 h 10000"/>
                <a:gd name="connsiteX60" fmla="*/ 3334 w 9711"/>
                <a:gd name="connsiteY60" fmla="*/ 5375 h 10000"/>
                <a:gd name="connsiteX61" fmla="*/ 2900 w 9711"/>
                <a:gd name="connsiteY61" fmla="*/ 5125 h 10000"/>
                <a:gd name="connsiteX62" fmla="*/ 2537 w 9711"/>
                <a:gd name="connsiteY62" fmla="*/ 5000 h 10000"/>
                <a:gd name="connsiteX63" fmla="*/ 2392 w 9711"/>
                <a:gd name="connsiteY63" fmla="*/ 5000 h 10000"/>
                <a:gd name="connsiteX64" fmla="*/ 2247 w 9711"/>
                <a:gd name="connsiteY64" fmla="*/ 5250 h 10000"/>
                <a:gd name="connsiteX65" fmla="*/ 1813 w 9711"/>
                <a:gd name="connsiteY65" fmla="*/ 5250 h 10000"/>
                <a:gd name="connsiteX66" fmla="*/ 1668 w 9711"/>
                <a:gd name="connsiteY66" fmla="*/ 5750 h 10000"/>
                <a:gd name="connsiteX67" fmla="*/ 942 w 9711"/>
                <a:gd name="connsiteY67" fmla="*/ 5750 h 10000"/>
                <a:gd name="connsiteX68" fmla="*/ 508 w 9711"/>
                <a:gd name="connsiteY68" fmla="*/ 5375 h 10000"/>
                <a:gd name="connsiteX69" fmla="*/ 0 w 9711"/>
                <a:gd name="connsiteY69" fmla="*/ 2875 h 10000"/>
                <a:gd name="connsiteX70" fmla="*/ 145 w 9711"/>
                <a:gd name="connsiteY70" fmla="*/ 2625 h 10000"/>
                <a:gd name="connsiteX71" fmla="*/ 508 w 9711"/>
                <a:gd name="connsiteY71" fmla="*/ 2250 h 10000"/>
                <a:gd name="connsiteX72" fmla="*/ 363 w 9711"/>
                <a:gd name="connsiteY72" fmla="*/ 1500 h 10000"/>
                <a:gd name="connsiteX73" fmla="*/ 363 w 9711"/>
                <a:gd name="connsiteY73" fmla="*/ 1000 h 10000"/>
                <a:gd name="connsiteX74" fmla="*/ 653 w 9711"/>
                <a:gd name="connsiteY74" fmla="*/ 250 h 10000"/>
                <a:gd name="connsiteX75" fmla="*/ 2392 w 9711"/>
                <a:gd name="connsiteY75" fmla="*/ 875 h 10000"/>
                <a:gd name="connsiteX76" fmla="*/ 3407 w 9711"/>
                <a:gd name="connsiteY76" fmla="*/ 875 h 10000"/>
                <a:gd name="connsiteX77" fmla="*/ 3479 w 9711"/>
                <a:gd name="connsiteY77" fmla="*/ 1250 h 10000"/>
                <a:gd name="connsiteX78" fmla="*/ 4203 w 9711"/>
                <a:gd name="connsiteY78" fmla="*/ 1375 h 10000"/>
                <a:gd name="connsiteX79" fmla="*/ 4348 w 9711"/>
                <a:gd name="connsiteY79" fmla="*/ 250 h 10000"/>
                <a:gd name="connsiteX80" fmla="*/ 4784 w 9711"/>
                <a:gd name="connsiteY80" fmla="*/ 125 h 10000"/>
                <a:gd name="connsiteX0" fmla="*/ 4926 w 10000"/>
                <a:gd name="connsiteY0" fmla="*/ 125 h 10000"/>
                <a:gd name="connsiteX1" fmla="*/ 5224 w 10000"/>
                <a:gd name="connsiteY1" fmla="*/ 375 h 10000"/>
                <a:gd name="connsiteX2" fmla="*/ 5447 w 10000"/>
                <a:gd name="connsiteY2" fmla="*/ 250 h 10000"/>
                <a:gd name="connsiteX3" fmla="*/ 5597 w 10000"/>
                <a:gd name="connsiteY3" fmla="*/ 0 h 10000"/>
                <a:gd name="connsiteX4" fmla="*/ 5895 w 10000"/>
                <a:gd name="connsiteY4" fmla="*/ 0 h 10000"/>
                <a:gd name="connsiteX5" fmla="*/ 6492 w 10000"/>
                <a:gd name="connsiteY5" fmla="*/ 0 h 10000"/>
                <a:gd name="connsiteX6" fmla="*/ 6642 w 10000"/>
                <a:gd name="connsiteY6" fmla="*/ 625 h 10000"/>
                <a:gd name="connsiteX7" fmla="*/ 6567 w 10000"/>
                <a:gd name="connsiteY7" fmla="*/ 1375 h 10000"/>
                <a:gd name="connsiteX8" fmla="*/ 7239 w 10000"/>
                <a:gd name="connsiteY8" fmla="*/ 1625 h 10000"/>
                <a:gd name="connsiteX9" fmla="*/ 7387 w 10000"/>
                <a:gd name="connsiteY9" fmla="*/ 2500 h 10000"/>
                <a:gd name="connsiteX10" fmla="*/ 8582 w 10000"/>
                <a:gd name="connsiteY10" fmla="*/ 2625 h 10000"/>
                <a:gd name="connsiteX11" fmla="*/ 8657 w 10000"/>
                <a:gd name="connsiteY11" fmla="*/ 3000 h 10000"/>
                <a:gd name="connsiteX12" fmla="*/ 9404 w 10000"/>
                <a:gd name="connsiteY12" fmla="*/ 3000 h 10000"/>
                <a:gd name="connsiteX13" fmla="*/ 10000 w 10000"/>
                <a:gd name="connsiteY13" fmla="*/ 3625 h 10000"/>
                <a:gd name="connsiteX14" fmla="*/ 10000 w 10000"/>
                <a:gd name="connsiteY14" fmla="*/ 4875 h 10000"/>
                <a:gd name="connsiteX15" fmla="*/ 9925 w 10000"/>
                <a:gd name="connsiteY15" fmla="*/ 5625 h 10000"/>
                <a:gd name="connsiteX16" fmla="*/ 9329 w 10000"/>
                <a:gd name="connsiteY16" fmla="*/ 5875 h 10000"/>
                <a:gd name="connsiteX17" fmla="*/ 8956 w 10000"/>
                <a:gd name="connsiteY17" fmla="*/ 6125 h 10000"/>
                <a:gd name="connsiteX18" fmla="*/ 8881 w 10000"/>
                <a:gd name="connsiteY18" fmla="*/ 6625 h 10000"/>
                <a:gd name="connsiteX19" fmla="*/ 8360 w 10000"/>
                <a:gd name="connsiteY19" fmla="*/ 7000 h 10000"/>
                <a:gd name="connsiteX20" fmla="*/ 7686 w 10000"/>
                <a:gd name="connsiteY20" fmla="*/ 7250 h 10000"/>
                <a:gd name="connsiteX21" fmla="*/ 7090 w 10000"/>
                <a:gd name="connsiteY21" fmla="*/ 7750 h 10000"/>
                <a:gd name="connsiteX22" fmla="*/ 6492 w 10000"/>
                <a:gd name="connsiteY22" fmla="*/ 8000 h 10000"/>
                <a:gd name="connsiteX23" fmla="*/ 6417 w 10000"/>
                <a:gd name="connsiteY23" fmla="*/ 8250 h 10000"/>
                <a:gd name="connsiteX24" fmla="*/ 6791 w 10000"/>
                <a:gd name="connsiteY24" fmla="*/ 8375 h 10000"/>
                <a:gd name="connsiteX25" fmla="*/ 7015 w 10000"/>
                <a:gd name="connsiteY25" fmla="*/ 8750 h 10000"/>
                <a:gd name="connsiteX26" fmla="*/ 7164 w 10000"/>
                <a:gd name="connsiteY26" fmla="*/ 8875 h 10000"/>
                <a:gd name="connsiteX27" fmla="*/ 7387 w 10000"/>
                <a:gd name="connsiteY27" fmla="*/ 9000 h 10000"/>
                <a:gd name="connsiteX28" fmla="*/ 7985 w 10000"/>
                <a:gd name="connsiteY28" fmla="*/ 8875 h 10000"/>
                <a:gd name="connsiteX29" fmla="*/ 8208 w 10000"/>
                <a:gd name="connsiteY29" fmla="*/ 9000 h 10000"/>
                <a:gd name="connsiteX30" fmla="*/ 8284 w 10000"/>
                <a:gd name="connsiteY30" fmla="*/ 9375 h 10000"/>
                <a:gd name="connsiteX31" fmla="*/ 8059 w 10000"/>
                <a:gd name="connsiteY31" fmla="*/ 9375 h 10000"/>
                <a:gd name="connsiteX32" fmla="*/ 7537 w 10000"/>
                <a:gd name="connsiteY32" fmla="*/ 9375 h 10000"/>
                <a:gd name="connsiteX33" fmla="*/ 7164 w 10000"/>
                <a:gd name="connsiteY33" fmla="*/ 9375 h 10000"/>
                <a:gd name="connsiteX34" fmla="*/ 6865 w 10000"/>
                <a:gd name="connsiteY34" fmla="*/ 9625 h 10000"/>
                <a:gd name="connsiteX35" fmla="*/ 6567 w 10000"/>
                <a:gd name="connsiteY35" fmla="*/ 10000 h 10000"/>
                <a:gd name="connsiteX36" fmla="*/ 6194 w 10000"/>
                <a:gd name="connsiteY36" fmla="*/ 10000 h 10000"/>
                <a:gd name="connsiteX37" fmla="*/ 6194 w 10000"/>
                <a:gd name="connsiteY37" fmla="*/ 9500 h 10000"/>
                <a:gd name="connsiteX38" fmla="*/ 6045 w 10000"/>
                <a:gd name="connsiteY38" fmla="*/ 9125 h 10000"/>
                <a:gd name="connsiteX39" fmla="*/ 5672 w 10000"/>
                <a:gd name="connsiteY39" fmla="*/ 8750 h 10000"/>
                <a:gd name="connsiteX40" fmla="*/ 5895 w 10000"/>
                <a:gd name="connsiteY40" fmla="*/ 8500 h 10000"/>
                <a:gd name="connsiteX41" fmla="*/ 6194 w 10000"/>
                <a:gd name="connsiteY41" fmla="*/ 8250 h 10000"/>
                <a:gd name="connsiteX42" fmla="*/ 6194 w 10000"/>
                <a:gd name="connsiteY42" fmla="*/ 8000 h 10000"/>
                <a:gd name="connsiteX43" fmla="*/ 5373 w 10000"/>
                <a:gd name="connsiteY43" fmla="*/ 8000 h 10000"/>
                <a:gd name="connsiteX44" fmla="*/ 5224 w 10000"/>
                <a:gd name="connsiteY44" fmla="*/ 7250 h 10000"/>
                <a:gd name="connsiteX45" fmla="*/ 4775 w 10000"/>
                <a:gd name="connsiteY45" fmla="*/ 7250 h 10000"/>
                <a:gd name="connsiteX46" fmla="*/ 4477 w 10000"/>
                <a:gd name="connsiteY46" fmla="*/ 7375 h 10000"/>
                <a:gd name="connsiteX47" fmla="*/ 4477 w 10000"/>
                <a:gd name="connsiteY47" fmla="*/ 7875 h 10000"/>
                <a:gd name="connsiteX48" fmla="*/ 4030 w 10000"/>
                <a:gd name="connsiteY48" fmla="*/ 8375 h 10000"/>
                <a:gd name="connsiteX49" fmla="*/ 3807 w 10000"/>
                <a:gd name="connsiteY49" fmla="*/ 9125 h 10000"/>
                <a:gd name="connsiteX50" fmla="*/ 3583 w 10000"/>
                <a:gd name="connsiteY50" fmla="*/ 8750 h 10000"/>
                <a:gd name="connsiteX51" fmla="*/ 3433 w 10000"/>
                <a:gd name="connsiteY51" fmla="*/ 9000 h 10000"/>
                <a:gd name="connsiteX52" fmla="*/ 3060 w 10000"/>
                <a:gd name="connsiteY52" fmla="*/ 8875 h 10000"/>
                <a:gd name="connsiteX53" fmla="*/ 3060 w 10000"/>
                <a:gd name="connsiteY53" fmla="*/ 8750 h 10000"/>
                <a:gd name="connsiteX54" fmla="*/ 3433 w 10000"/>
                <a:gd name="connsiteY54" fmla="*/ 8000 h 10000"/>
                <a:gd name="connsiteX55" fmla="*/ 3433 w 10000"/>
                <a:gd name="connsiteY55" fmla="*/ 7500 h 10000"/>
                <a:gd name="connsiteX56" fmla="*/ 4106 w 10000"/>
                <a:gd name="connsiteY56" fmla="*/ 7625 h 10000"/>
                <a:gd name="connsiteX57" fmla="*/ 4254 w 10000"/>
                <a:gd name="connsiteY57" fmla="*/ 7250 h 10000"/>
                <a:gd name="connsiteX58" fmla="*/ 4106 w 10000"/>
                <a:gd name="connsiteY58" fmla="*/ 6750 h 10000"/>
                <a:gd name="connsiteX59" fmla="*/ 3732 w 10000"/>
                <a:gd name="connsiteY59" fmla="*/ 6375 h 10000"/>
                <a:gd name="connsiteX60" fmla="*/ 3433 w 10000"/>
                <a:gd name="connsiteY60" fmla="*/ 5375 h 10000"/>
                <a:gd name="connsiteX61" fmla="*/ 2986 w 10000"/>
                <a:gd name="connsiteY61" fmla="*/ 5125 h 10000"/>
                <a:gd name="connsiteX62" fmla="*/ 2613 w 10000"/>
                <a:gd name="connsiteY62" fmla="*/ 5000 h 10000"/>
                <a:gd name="connsiteX63" fmla="*/ 2463 w 10000"/>
                <a:gd name="connsiteY63" fmla="*/ 5000 h 10000"/>
                <a:gd name="connsiteX64" fmla="*/ 2314 w 10000"/>
                <a:gd name="connsiteY64" fmla="*/ 5250 h 10000"/>
                <a:gd name="connsiteX65" fmla="*/ 1867 w 10000"/>
                <a:gd name="connsiteY65" fmla="*/ 5250 h 10000"/>
                <a:gd name="connsiteX66" fmla="*/ 1718 w 10000"/>
                <a:gd name="connsiteY66" fmla="*/ 5750 h 10000"/>
                <a:gd name="connsiteX67" fmla="*/ 970 w 10000"/>
                <a:gd name="connsiteY67" fmla="*/ 5750 h 10000"/>
                <a:gd name="connsiteX68" fmla="*/ 523 w 10000"/>
                <a:gd name="connsiteY68" fmla="*/ 5375 h 10000"/>
                <a:gd name="connsiteX69" fmla="*/ 0 w 10000"/>
                <a:gd name="connsiteY69" fmla="*/ 2875 h 10000"/>
                <a:gd name="connsiteX70" fmla="*/ 523 w 10000"/>
                <a:gd name="connsiteY70" fmla="*/ 2250 h 10000"/>
                <a:gd name="connsiteX71" fmla="*/ 374 w 10000"/>
                <a:gd name="connsiteY71" fmla="*/ 1500 h 10000"/>
                <a:gd name="connsiteX72" fmla="*/ 374 w 10000"/>
                <a:gd name="connsiteY72" fmla="*/ 1000 h 10000"/>
                <a:gd name="connsiteX73" fmla="*/ 672 w 10000"/>
                <a:gd name="connsiteY73" fmla="*/ 250 h 10000"/>
                <a:gd name="connsiteX74" fmla="*/ 2463 w 10000"/>
                <a:gd name="connsiteY74" fmla="*/ 875 h 10000"/>
                <a:gd name="connsiteX75" fmla="*/ 3508 w 10000"/>
                <a:gd name="connsiteY75" fmla="*/ 875 h 10000"/>
                <a:gd name="connsiteX76" fmla="*/ 3583 w 10000"/>
                <a:gd name="connsiteY76" fmla="*/ 1250 h 10000"/>
                <a:gd name="connsiteX77" fmla="*/ 4328 w 10000"/>
                <a:gd name="connsiteY77" fmla="*/ 1375 h 10000"/>
                <a:gd name="connsiteX78" fmla="*/ 4477 w 10000"/>
                <a:gd name="connsiteY78" fmla="*/ 250 h 10000"/>
                <a:gd name="connsiteX79" fmla="*/ 4926 w 10000"/>
                <a:gd name="connsiteY79" fmla="*/ 125 h 10000"/>
                <a:gd name="connsiteX0" fmla="*/ 4940 w 10014"/>
                <a:gd name="connsiteY0" fmla="*/ 125 h 10000"/>
                <a:gd name="connsiteX1" fmla="*/ 5238 w 10014"/>
                <a:gd name="connsiteY1" fmla="*/ 375 h 10000"/>
                <a:gd name="connsiteX2" fmla="*/ 5461 w 10014"/>
                <a:gd name="connsiteY2" fmla="*/ 250 h 10000"/>
                <a:gd name="connsiteX3" fmla="*/ 5611 w 10014"/>
                <a:gd name="connsiteY3" fmla="*/ 0 h 10000"/>
                <a:gd name="connsiteX4" fmla="*/ 5909 w 10014"/>
                <a:gd name="connsiteY4" fmla="*/ 0 h 10000"/>
                <a:gd name="connsiteX5" fmla="*/ 6506 w 10014"/>
                <a:gd name="connsiteY5" fmla="*/ 0 h 10000"/>
                <a:gd name="connsiteX6" fmla="*/ 6656 w 10014"/>
                <a:gd name="connsiteY6" fmla="*/ 625 h 10000"/>
                <a:gd name="connsiteX7" fmla="*/ 6581 w 10014"/>
                <a:gd name="connsiteY7" fmla="*/ 1375 h 10000"/>
                <a:gd name="connsiteX8" fmla="*/ 7253 w 10014"/>
                <a:gd name="connsiteY8" fmla="*/ 1625 h 10000"/>
                <a:gd name="connsiteX9" fmla="*/ 7401 w 10014"/>
                <a:gd name="connsiteY9" fmla="*/ 2500 h 10000"/>
                <a:gd name="connsiteX10" fmla="*/ 8596 w 10014"/>
                <a:gd name="connsiteY10" fmla="*/ 2625 h 10000"/>
                <a:gd name="connsiteX11" fmla="*/ 8671 w 10014"/>
                <a:gd name="connsiteY11" fmla="*/ 3000 h 10000"/>
                <a:gd name="connsiteX12" fmla="*/ 9418 w 10014"/>
                <a:gd name="connsiteY12" fmla="*/ 3000 h 10000"/>
                <a:gd name="connsiteX13" fmla="*/ 10014 w 10014"/>
                <a:gd name="connsiteY13" fmla="*/ 3625 h 10000"/>
                <a:gd name="connsiteX14" fmla="*/ 10014 w 10014"/>
                <a:gd name="connsiteY14" fmla="*/ 4875 h 10000"/>
                <a:gd name="connsiteX15" fmla="*/ 9939 w 10014"/>
                <a:gd name="connsiteY15" fmla="*/ 5625 h 10000"/>
                <a:gd name="connsiteX16" fmla="*/ 9343 w 10014"/>
                <a:gd name="connsiteY16" fmla="*/ 5875 h 10000"/>
                <a:gd name="connsiteX17" fmla="*/ 8970 w 10014"/>
                <a:gd name="connsiteY17" fmla="*/ 6125 h 10000"/>
                <a:gd name="connsiteX18" fmla="*/ 8895 w 10014"/>
                <a:gd name="connsiteY18" fmla="*/ 6625 h 10000"/>
                <a:gd name="connsiteX19" fmla="*/ 8374 w 10014"/>
                <a:gd name="connsiteY19" fmla="*/ 7000 h 10000"/>
                <a:gd name="connsiteX20" fmla="*/ 7700 w 10014"/>
                <a:gd name="connsiteY20" fmla="*/ 7250 h 10000"/>
                <a:gd name="connsiteX21" fmla="*/ 7104 w 10014"/>
                <a:gd name="connsiteY21" fmla="*/ 7750 h 10000"/>
                <a:gd name="connsiteX22" fmla="*/ 6506 w 10014"/>
                <a:gd name="connsiteY22" fmla="*/ 8000 h 10000"/>
                <a:gd name="connsiteX23" fmla="*/ 6431 w 10014"/>
                <a:gd name="connsiteY23" fmla="*/ 8250 h 10000"/>
                <a:gd name="connsiteX24" fmla="*/ 6805 w 10014"/>
                <a:gd name="connsiteY24" fmla="*/ 8375 h 10000"/>
                <a:gd name="connsiteX25" fmla="*/ 7029 w 10014"/>
                <a:gd name="connsiteY25" fmla="*/ 8750 h 10000"/>
                <a:gd name="connsiteX26" fmla="*/ 7178 w 10014"/>
                <a:gd name="connsiteY26" fmla="*/ 8875 h 10000"/>
                <a:gd name="connsiteX27" fmla="*/ 7401 w 10014"/>
                <a:gd name="connsiteY27" fmla="*/ 9000 h 10000"/>
                <a:gd name="connsiteX28" fmla="*/ 7999 w 10014"/>
                <a:gd name="connsiteY28" fmla="*/ 8875 h 10000"/>
                <a:gd name="connsiteX29" fmla="*/ 8222 w 10014"/>
                <a:gd name="connsiteY29" fmla="*/ 9000 h 10000"/>
                <a:gd name="connsiteX30" fmla="*/ 8298 w 10014"/>
                <a:gd name="connsiteY30" fmla="*/ 9375 h 10000"/>
                <a:gd name="connsiteX31" fmla="*/ 8073 w 10014"/>
                <a:gd name="connsiteY31" fmla="*/ 9375 h 10000"/>
                <a:gd name="connsiteX32" fmla="*/ 7551 w 10014"/>
                <a:gd name="connsiteY32" fmla="*/ 9375 h 10000"/>
                <a:gd name="connsiteX33" fmla="*/ 7178 w 10014"/>
                <a:gd name="connsiteY33" fmla="*/ 9375 h 10000"/>
                <a:gd name="connsiteX34" fmla="*/ 6879 w 10014"/>
                <a:gd name="connsiteY34" fmla="*/ 9625 h 10000"/>
                <a:gd name="connsiteX35" fmla="*/ 6581 w 10014"/>
                <a:gd name="connsiteY35" fmla="*/ 10000 h 10000"/>
                <a:gd name="connsiteX36" fmla="*/ 6208 w 10014"/>
                <a:gd name="connsiteY36" fmla="*/ 10000 h 10000"/>
                <a:gd name="connsiteX37" fmla="*/ 6208 w 10014"/>
                <a:gd name="connsiteY37" fmla="*/ 9500 h 10000"/>
                <a:gd name="connsiteX38" fmla="*/ 6059 w 10014"/>
                <a:gd name="connsiteY38" fmla="*/ 9125 h 10000"/>
                <a:gd name="connsiteX39" fmla="*/ 5686 w 10014"/>
                <a:gd name="connsiteY39" fmla="*/ 8750 h 10000"/>
                <a:gd name="connsiteX40" fmla="*/ 5909 w 10014"/>
                <a:gd name="connsiteY40" fmla="*/ 8500 h 10000"/>
                <a:gd name="connsiteX41" fmla="*/ 6208 w 10014"/>
                <a:gd name="connsiteY41" fmla="*/ 8250 h 10000"/>
                <a:gd name="connsiteX42" fmla="*/ 6208 w 10014"/>
                <a:gd name="connsiteY42" fmla="*/ 8000 h 10000"/>
                <a:gd name="connsiteX43" fmla="*/ 5387 w 10014"/>
                <a:gd name="connsiteY43" fmla="*/ 8000 h 10000"/>
                <a:gd name="connsiteX44" fmla="*/ 5238 w 10014"/>
                <a:gd name="connsiteY44" fmla="*/ 7250 h 10000"/>
                <a:gd name="connsiteX45" fmla="*/ 4789 w 10014"/>
                <a:gd name="connsiteY45" fmla="*/ 7250 h 10000"/>
                <a:gd name="connsiteX46" fmla="*/ 4491 w 10014"/>
                <a:gd name="connsiteY46" fmla="*/ 7375 h 10000"/>
                <a:gd name="connsiteX47" fmla="*/ 4491 w 10014"/>
                <a:gd name="connsiteY47" fmla="*/ 7875 h 10000"/>
                <a:gd name="connsiteX48" fmla="*/ 4044 w 10014"/>
                <a:gd name="connsiteY48" fmla="*/ 8375 h 10000"/>
                <a:gd name="connsiteX49" fmla="*/ 3821 w 10014"/>
                <a:gd name="connsiteY49" fmla="*/ 9125 h 10000"/>
                <a:gd name="connsiteX50" fmla="*/ 3597 w 10014"/>
                <a:gd name="connsiteY50" fmla="*/ 8750 h 10000"/>
                <a:gd name="connsiteX51" fmla="*/ 3447 w 10014"/>
                <a:gd name="connsiteY51" fmla="*/ 9000 h 10000"/>
                <a:gd name="connsiteX52" fmla="*/ 3074 w 10014"/>
                <a:gd name="connsiteY52" fmla="*/ 8875 h 10000"/>
                <a:gd name="connsiteX53" fmla="*/ 3074 w 10014"/>
                <a:gd name="connsiteY53" fmla="*/ 8750 h 10000"/>
                <a:gd name="connsiteX54" fmla="*/ 3447 w 10014"/>
                <a:gd name="connsiteY54" fmla="*/ 8000 h 10000"/>
                <a:gd name="connsiteX55" fmla="*/ 3447 w 10014"/>
                <a:gd name="connsiteY55" fmla="*/ 7500 h 10000"/>
                <a:gd name="connsiteX56" fmla="*/ 4120 w 10014"/>
                <a:gd name="connsiteY56" fmla="*/ 7625 h 10000"/>
                <a:gd name="connsiteX57" fmla="*/ 4268 w 10014"/>
                <a:gd name="connsiteY57" fmla="*/ 7250 h 10000"/>
                <a:gd name="connsiteX58" fmla="*/ 4120 w 10014"/>
                <a:gd name="connsiteY58" fmla="*/ 6750 h 10000"/>
                <a:gd name="connsiteX59" fmla="*/ 3746 w 10014"/>
                <a:gd name="connsiteY59" fmla="*/ 6375 h 10000"/>
                <a:gd name="connsiteX60" fmla="*/ 3447 w 10014"/>
                <a:gd name="connsiteY60" fmla="*/ 5375 h 10000"/>
                <a:gd name="connsiteX61" fmla="*/ 3000 w 10014"/>
                <a:gd name="connsiteY61" fmla="*/ 5125 h 10000"/>
                <a:gd name="connsiteX62" fmla="*/ 2627 w 10014"/>
                <a:gd name="connsiteY62" fmla="*/ 5000 h 10000"/>
                <a:gd name="connsiteX63" fmla="*/ 2477 w 10014"/>
                <a:gd name="connsiteY63" fmla="*/ 5000 h 10000"/>
                <a:gd name="connsiteX64" fmla="*/ 2328 w 10014"/>
                <a:gd name="connsiteY64" fmla="*/ 5250 h 10000"/>
                <a:gd name="connsiteX65" fmla="*/ 1881 w 10014"/>
                <a:gd name="connsiteY65" fmla="*/ 5250 h 10000"/>
                <a:gd name="connsiteX66" fmla="*/ 1732 w 10014"/>
                <a:gd name="connsiteY66" fmla="*/ 5750 h 10000"/>
                <a:gd name="connsiteX67" fmla="*/ 984 w 10014"/>
                <a:gd name="connsiteY67" fmla="*/ 5750 h 10000"/>
                <a:gd name="connsiteX68" fmla="*/ 537 w 10014"/>
                <a:gd name="connsiteY68" fmla="*/ 5375 h 10000"/>
                <a:gd name="connsiteX69" fmla="*/ 14 w 10014"/>
                <a:gd name="connsiteY69" fmla="*/ 2875 h 10000"/>
                <a:gd name="connsiteX70" fmla="*/ 175 w 10014"/>
                <a:gd name="connsiteY70" fmla="*/ 2538 h 10000"/>
                <a:gd name="connsiteX71" fmla="*/ 537 w 10014"/>
                <a:gd name="connsiteY71" fmla="*/ 2250 h 10000"/>
                <a:gd name="connsiteX72" fmla="*/ 388 w 10014"/>
                <a:gd name="connsiteY72" fmla="*/ 1500 h 10000"/>
                <a:gd name="connsiteX73" fmla="*/ 388 w 10014"/>
                <a:gd name="connsiteY73" fmla="*/ 1000 h 10000"/>
                <a:gd name="connsiteX74" fmla="*/ 686 w 10014"/>
                <a:gd name="connsiteY74" fmla="*/ 250 h 10000"/>
                <a:gd name="connsiteX75" fmla="*/ 2477 w 10014"/>
                <a:gd name="connsiteY75" fmla="*/ 875 h 10000"/>
                <a:gd name="connsiteX76" fmla="*/ 3522 w 10014"/>
                <a:gd name="connsiteY76" fmla="*/ 875 h 10000"/>
                <a:gd name="connsiteX77" fmla="*/ 3597 w 10014"/>
                <a:gd name="connsiteY77" fmla="*/ 1250 h 10000"/>
                <a:gd name="connsiteX78" fmla="*/ 4342 w 10014"/>
                <a:gd name="connsiteY78" fmla="*/ 1375 h 10000"/>
                <a:gd name="connsiteX79" fmla="*/ 4491 w 10014"/>
                <a:gd name="connsiteY79" fmla="*/ 250 h 10000"/>
                <a:gd name="connsiteX80" fmla="*/ 4940 w 10014"/>
                <a:gd name="connsiteY80" fmla="*/ 125 h 10000"/>
                <a:gd name="connsiteX0" fmla="*/ 4765 w 9839"/>
                <a:gd name="connsiteY0" fmla="*/ 125 h 10000"/>
                <a:gd name="connsiteX1" fmla="*/ 5063 w 9839"/>
                <a:gd name="connsiteY1" fmla="*/ 375 h 10000"/>
                <a:gd name="connsiteX2" fmla="*/ 5286 w 9839"/>
                <a:gd name="connsiteY2" fmla="*/ 250 h 10000"/>
                <a:gd name="connsiteX3" fmla="*/ 5436 w 9839"/>
                <a:gd name="connsiteY3" fmla="*/ 0 h 10000"/>
                <a:gd name="connsiteX4" fmla="*/ 5734 w 9839"/>
                <a:gd name="connsiteY4" fmla="*/ 0 h 10000"/>
                <a:gd name="connsiteX5" fmla="*/ 6331 w 9839"/>
                <a:gd name="connsiteY5" fmla="*/ 0 h 10000"/>
                <a:gd name="connsiteX6" fmla="*/ 6481 w 9839"/>
                <a:gd name="connsiteY6" fmla="*/ 625 h 10000"/>
                <a:gd name="connsiteX7" fmla="*/ 6406 w 9839"/>
                <a:gd name="connsiteY7" fmla="*/ 1375 h 10000"/>
                <a:gd name="connsiteX8" fmla="*/ 7078 w 9839"/>
                <a:gd name="connsiteY8" fmla="*/ 1625 h 10000"/>
                <a:gd name="connsiteX9" fmla="*/ 7226 w 9839"/>
                <a:gd name="connsiteY9" fmla="*/ 2500 h 10000"/>
                <a:gd name="connsiteX10" fmla="*/ 8421 w 9839"/>
                <a:gd name="connsiteY10" fmla="*/ 2625 h 10000"/>
                <a:gd name="connsiteX11" fmla="*/ 8496 w 9839"/>
                <a:gd name="connsiteY11" fmla="*/ 3000 h 10000"/>
                <a:gd name="connsiteX12" fmla="*/ 9243 w 9839"/>
                <a:gd name="connsiteY12" fmla="*/ 3000 h 10000"/>
                <a:gd name="connsiteX13" fmla="*/ 9839 w 9839"/>
                <a:gd name="connsiteY13" fmla="*/ 3625 h 10000"/>
                <a:gd name="connsiteX14" fmla="*/ 9839 w 9839"/>
                <a:gd name="connsiteY14" fmla="*/ 4875 h 10000"/>
                <a:gd name="connsiteX15" fmla="*/ 9764 w 9839"/>
                <a:gd name="connsiteY15" fmla="*/ 5625 h 10000"/>
                <a:gd name="connsiteX16" fmla="*/ 9168 w 9839"/>
                <a:gd name="connsiteY16" fmla="*/ 5875 h 10000"/>
                <a:gd name="connsiteX17" fmla="*/ 8795 w 9839"/>
                <a:gd name="connsiteY17" fmla="*/ 6125 h 10000"/>
                <a:gd name="connsiteX18" fmla="*/ 8720 w 9839"/>
                <a:gd name="connsiteY18" fmla="*/ 6625 h 10000"/>
                <a:gd name="connsiteX19" fmla="*/ 8199 w 9839"/>
                <a:gd name="connsiteY19" fmla="*/ 7000 h 10000"/>
                <a:gd name="connsiteX20" fmla="*/ 7525 w 9839"/>
                <a:gd name="connsiteY20" fmla="*/ 7250 h 10000"/>
                <a:gd name="connsiteX21" fmla="*/ 6929 w 9839"/>
                <a:gd name="connsiteY21" fmla="*/ 7750 h 10000"/>
                <a:gd name="connsiteX22" fmla="*/ 6331 w 9839"/>
                <a:gd name="connsiteY22" fmla="*/ 8000 h 10000"/>
                <a:gd name="connsiteX23" fmla="*/ 6256 w 9839"/>
                <a:gd name="connsiteY23" fmla="*/ 8250 h 10000"/>
                <a:gd name="connsiteX24" fmla="*/ 6630 w 9839"/>
                <a:gd name="connsiteY24" fmla="*/ 8375 h 10000"/>
                <a:gd name="connsiteX25" fmla="*/ 6854 w 9839"/>
                <a:gd name="connsiteY25" fmla="*/ 8750 h 10000"/>
                <a:gd name="connsiteX26" fmla="*/ 7003 w 9839"/>
                <a:gd name="connsiteY26" fmla="*/ 8875 h 10000"/>
                <a:gd name="connsiteX27" fmla="*/ 7226 w 9839"/>
                <a:gd name="connsiteY27" fmla="*/ 9000 h 10000"/>
                <a:gd name="connsiteX28" fmla="*/ 7824 w 9839"/>
                <a:gd name="connsiteY28" fmla="*/ 8875 h 10000"/>
                <a:gd name="connsiteX29" fmla="*/ 8047 w 9839"/>
                <a:gd name="connsiteY29" fmla="*/ 9000 h 10000"/>
                <a:gd name="connsiteX30" fmla="*/ 8123 w 9839"/>
                <a:gd name="connsiteY30" fmla="*/ 9375 h 10000"/>
                <a:gd name="connsiteX31" fmla="*/ 7898 w 9839"/>
                <a:gd name="connsiteY31" fmla="*/ 9375 h 10000"/>
                <a:gd name="connsiteX32" fmla="*/ 7376 w 9839"/>
                <a:gd name="connsiteY32" fmla="*/ 9375 h 10000"/>
                <a:gd name="connsiteX33" fmla="*/ 7003 w 9839"/>
                <a:gd name="connsiteY33" fmla="*/ 9375 h 10000"/>
                <a:gd name="connsiteX34" fmla="*/ 6704 w 9839"/>
                <a:gd name="connsiteY34" fmla="*/ 9625 h 10000"/>
                <a:gd name="connsiteX35" fmla="*/ 6406 w 9839"/>
                <a:gd name="connsiteY35" fmla="*/ 10000 h 10000"/>
                <a:gd name="connsiteX36" fmla="*/ 6033 w 9839"/>
                <a:gd name="connsiteY36" fmla="*/ 10000 h 10000"/>
                <a:gd name="connsiteX37" fmla="*/ 6033 w 9839"/>
                <a:gd name="connsiteY37" fmla="*/ 9500 h 10000"/>
                <a:gd name="connsiteX38" fmla="*/ 5884 w 9839"/>
                <a:gd name="connsiteY38" fmla="*/ 9125 h 10000"/>
                <a:gd name="connsiteX39" fmla="*/ 5511 w 9839"/>
                <a:gd name="connsiteY39" fmla="*/ 8750 h 10000"/>
                <a:gd name="connsiteX40" fmla="*/ 5734 w 9839"/>
                <a:gd name="connsiteY40" fmla="*/ 8500 h 10000"/>
                <a:gd name="connsiteX41" fmla="*/ 6033 w 9839"/>
                <a:gd name="connsiteY41" fmla="*/ 8250 h 10000"/>
                <a:gd name="connsiteX42" fmla="*/ 6033 w 9839"/>
                <a:gd name="connsiteY42" fmla="*/ 8000 h 10000"/>
                <a:gd name="connsiteX43" fmla="*/ 5212 w 9839"/>
                <a:gd name="connsiteY43" fmla="*/ 8000 h 10000"/>
                <a:gd name="connsiteX44" fmla="*/ 5063 w 9839"/>
                <a:gd name="connsiteY44" fmla="*/ 7250 h 10000"/>
                <a:gd name="connsiteX45" fmla="*/ 4614 w 9839"/>
                <a:gd name="connsiteY45" fmla="*/ 7250 h 10000"/>
                <a:gd name="connsiteX46" fmla="*/ 4316 w 9839"/>
                <a:gd name="connsiteY46" fmla="*/ 7375 h 10000"/>
                <a:gd name="connsiteX47" fmla="*/ 4316 w 9839"/>
                <a:gd name="connsiteY47" fmla="*/ 7875 h 10000"/>
                <a:gd name="connsiteX48" fmla="*/ 3869 w 9839"/>
                <a:gd name="connsiteY48" fmla="*/ 8375 h 10000"/>
                <a:gd name="connsiteX49" fmla="*/ 3646 w 9839"/>
                <a:gd name="connsiteY49" fmla="*/ 9125 h 10000"/>
                <a:gd name="connsiteX50" fmla="*/ 3422 w 9839"/>
                <a:gd name="connsiteY50" fmla="*/ 8750 h 10000"/>
                <a:gd name="connsiteX51" fmla="*/ 3272 w 9839"/>
                <a:gd name="connsiteY51" fmla="*/ 9000 h 10000"/>
                <a:gd name="connsiteX52" fmla="*/ 2899 w 9839"/>
                <a:gd name="connsiteY52" fmla="*/ 8875 h 10000"/>
                <a:gd name="connsiteX53" fmla="*/ 2899 w 9839"/>
                <a:gd name="connsiteY53" fmla="*/ 8750 h 10000"/>
                <a:gd name="connsiteX54" fmla="*/ 3272 w 9839"/>
                <a:gd name="connsiteY54" fmla="*/ 8000 h 10000"/>
                <a:gd name="connsiteX55" fmla="*/ 3272 w 9839"/>
                <a:gd name="connsiteY55" fmla="*/ 7500 h 10000"/>
                <a:gd name="connsiteX56" fmla="*/ 3945 w 9839"/>
                <a:gd name="connsiteY56" fmla="*/ 7625 h 10000"/>
                <a:gd name="connsiteX57" fmla="*/ 4093 w 9839"/>
                <a:gd name="connsiteY57" fmla="*/ 7250 h 10000"/>
                <a:gd name="connsiteX58" fmla="*/ 3945 w 9839"/>
                <a:gd name="connsiteY58" fmla="*/ 6750 h 10000"/>
                <a:gd name="connsiteX59" fmla="*/ 3571 w 9839"/>
                <a:gd name="connsiteY59" fmla="*/ 6375 h 10000"/>
                <a:gd name="connsiteX60" fmla="*/ 3272 w 9839"/>
                <a:gd name="connsiteY60" fmla="*/ 5375 h 10000"/>
                <a:gd name="connsiteX61" fmla="*/ 2825 w 9839"/>
                <a:gd name="connsiteY61" fmla="*/ 5125 h 10000"/>
                <a:gd name="connsiteX62" fmla="*/ 2452 w 9839"/>
                <a:gd name="connsiteY62" fmla="*/ 5000 h 10000"/>
                <a:gd name="connsiteX63" fmla="*/ 2302 w 9839"/>
                <a:gd name="connsiteY63" fmla="*/ 5000 h 10000"/>
                <a:gd name="connsiteX64" fmla="*/ 2153 w 9839"/>
                <a:gd name="connsiteY64" fmla="*/ 5250 h 10000"/>
                <a:gd name="connsiteX65" fmla="*/ 1706 w 9839"/>
                <a:gd name="connsiteY65" fmla="*/ 5250 h 10000"/>
                <a:gd name="connsiteX66" fmla="*/ 1557 w 9839"/>
                <a:gd name="connsiteY66" fmla="*/ 5750 h 10000"/>
                <a:gd name="connsiteX67" fmla="*/ 809 w 9839"/>
                <a:gd name="connsiteY67" fmla="*/ 5750 h 10000"/>
                <a:gd name="connsiteX68" fmla="*/ 362 w 9839"/>
                <a:gd name="connsiteY68" fmla="*/ 5375 h 10000"/>
                <a:gd name="connsiteX69" fmla="*/ 0 w 9839"/>
                <a:gd name="connsiteY69" fmla="*/ 2538 h 10000"/>
                <a:gd name="connsiteX70" fmla="*/ 362 w 9839"/>
                <a:gd name="connsiteY70" fmla="*/ 2250 h 10000"/>
                <a:gd name="connsiteX71" fmla="*/ 213 w 9839"/>
                <a:gd name="connsiteY71" fmla="*/ 1500 h 10000"/>
                <a:gd name="connsiteX72" fmla="*/ 213 w 9839"/>
                <a:gd name="connsiteY72" fmla="*/ 1000 h 10000"/>
                <a:gd name="connsiteX73" fmla="*/ 511 w 9839"/>
                <a:gd name="connsiteY73" fmla="*/ 250 h 10000"/>
                <a:gd name="connsiteX74" fmla="*/ 2302 w 9839"/>
                <a:gd name="connsiteY74" fmla="*/ 875 h 10000"/>
                <a:gd name="connsiteX75" fmla="*/ 3347 w 9839"/>
                <a:gd name="connsiteY75" fmla="*/ 875 h 10000"/>
                <a:gd name="connsiteX76" fmla="*/ 3422 w 9839"/>
                <a:gd name="connsiteY76" fmla="*/ 1250 h 10000"/>
                <a:gd name="connsiteX77" fmla="*/ 4167 w 9839"/>
                <a:gd name="connsiteY77" fmla="*/ 1375 h 10000"/>
                <a:gd name="connsiteX78" fmla="*/ 4316 w 9839"/>
                <a:gd name="connsiteY78" fmla="*/ 250 h 10000"/>
                <a:gd name="connsiteX79" fmla="*/ 4765 w 9839"/>
                <a:gd name="connsiteY79" fmla="*/ 125 h 10000"/>
                <a:gd name="connsiteX0" fmla="*/ 4627 w 9784"/>
                <a:gd name="connsiteY0" fmla="*/ 125 h 10000"/>
                <a:gd name="connsiteX1" fmla="*/ 4930 w 9784"/>
                <a:gd name="connsiteY1" fmla="*/ 375 h 10000"/>
                <a:gd name="connsiteX2" fmla="*/ 5156 w 9784"/>
                <a:gd name="connsiteY2" fmla="*/ 250 h 10000"/>
                <a:gd name="connsiteX3" fmla="*/ 5309 w 9784"/>
                <a:gd name="connsiteY3" fmla="*/ 0 h 10000"/>
                <a:gd name="connsiteX4" fmla="*/ 5612 w 9784"/>
                <a:gd name="connsiteY4" fmla="*/ 0 h 10000"/>
                <a:gd name="connsiteX5" fmla="*/ 6219 w 9784"/>
                <a:gd name="connsiteY5" fmla="*/ 0 h 10000"/>
                <a:gd name="connsiteX6" fmla="*/ 6371 w 9784"/>
                <a:gd name="connsiteY6" fmla="*/ 625 h 10000"/>
                <a:gd name="connsiteX7" fmla="*/ 6295 w 9784"/>
                <a:gd name="connsiteY7" fmla="*/ 1375 h 10000"/>
                <a:gd name="connsiteX8" fmla="*/ 6978 w 9784"/>
                <a:gd name="connsiteY8" fmla="*/ 1625 h 10000"/>
                <a:gd name="connsiteX9" fmla="*/ 7128 w 9784"/>
                <a:gd name="connsiteY9" fmla="*/ 2500 h 10000"/>
                <a:gd name="connsiteX10" fmla="*/ 8343 w 9784"/>
                <a:gd name="connsiteY10" fmla="*/ 2625 h 10000"/>
                <a:gd name="connsiteX11" fmla="*/ 8419 w 9784"/>
                <a:gd name="connsiteY11" fmla="*/ 3000 h 10000"/>
                <a:gd name="connsiteX12" fmla="*/ 9178 w 9784"/>
                <a:gd name="connsiteY12" fmla="*/ 3000 h 10000"/>
                <a:gd name="connsiteX13" fmla="*/ 9784 w 9784"/>
                <a:gd name="connsiteY13" fmla="*/ 3625 h 10000"/>
                <a:gd name="connsiteX14" fmla="*/ 9784 w 9784"/>
                <a:gd name="connsiteY14" fmla="*/ 4875 h 10000"/>
                <a:gd name="connsiteX15" fmla="*/ 9708 w 9784"/>
                <a:gd name="connsiteY15" fmla="*/ 5625 h 10000"/>
                <a:gd name="connsiteX16" fmla="*/ 9102 w 9784"/>
                <a:gd name="connsiteY16" fmla="*/ 5875 h 10000"/>
                <a:gd name="connsiteX17" fmla="*/ 8723 w 9784"/>
                <a:gd name="connsiteY17" fmla="*/ 6125 h 10000"/>
                <a:gd name="connsiteX18" fmla="*/ 8647 w 9784"/>
                <a:gd name="connsiteY18" fmla="*/ 6625 h 10000"/>
                <a:gd name="connsiteX19" fmla="*/ 8117 w 9784"/>
                <a:gd name="connsiteY19" fmla="*/ 7000 h 10000"/>
                <a:gd name="connsiteX20" fmla="*/ 7432 w 9784"/>
                <a:gd name="connsiteY20" fmla="*/ 7250 h 10000"/>
                <a:gd name="connsiteX21" fmla="*/ 6826 w 9784"/>
                <a:gd name="connsiteY21" fmla="*/ 7750 h 10000"/>
                <a:gd name="connsiteX22" fmla="*/ 6219 w 9784"/>
                <a:gd name="connsiteY22" fmla="*/ 8000 h 10000"/>
                <a:gd name="connsiteX23" fmla="*/ 6142 w 9784"/>
                <a:gd name="connsiteY23" fmla="*/ 8250 h 10000"/>
                <a:gd name="connsiteX24" fmla="*/ 6522 w 9784"/>
                <a:gd name="connsiteY24" fmla="*/ 8375 h 10000"/>
                <a:gd name="connsiteX25" fmla="*/ 6750 w 9784"/>
                <a:gd name="connsiteY25" fmla="*/ 8750 h 10000"/>
                <a:gd name="connsiteX26" fmla="*/ 6902 w 9784"/>
                <a:gd name="connsiteY26" fmla="*/ 8875 h 10000"/>
                <a:gd name="connsiteX27" fmla="*/ 7128 w 9784"/>
                <a:gd name="connsiteY27" fmla="*/ 9000 h 10000"/>
                <a:gd name="connsiteX28" fmla="*/ 7736 w 9784"/>
                <a:gd name="connsiteY28" fmla="*/ 8875 h 10000"/>
                <a:gd name="connsiteX29" fmla="*/ 7963 w 9784"/>
                <a:gd name="connsiteY29" fmla="*/ 9000 h 10000"/>
                <a:gd name="connsiteX30" fmla="*/ 8040 w 9784"/>
                <a:gd name="connsiteY30" fmla="*/ 9375 h 10000"/>
                <a:gd name="connsiteX31" fmla="*/ 7811 w 9784"/>
                <a:gd name="connsiteY31" fmla="*/ 9375 h 10000"/>
                <a:gd name="connsiteX32" fmla="*/ 7281 w 9784"/>
                <a:gd name="connsiteY32" fmla="*/ 9375 h 10000"/>
                <a:gd name="connsiteX33" fmla="*/ 6902 w 9784"/>
                <a:gd name="connsiteY33" fmla="*/ 9375 h 10000"/>
                <a:gd name="connsiteX34" fmla="*/ 6598 w 9784"/>
                <a:gd name="connsiteY34" fmla="*/ 9625 h 10000"/>
                <a:gd name="connsiteX35" fmla="*/ 6295 w 9784"/>
                <a:gd name="connsiteY35" fmla="*/ 10000 h 10000"/>
                <a:gd name="connsiteX36" fmla="*/ 5916 w 9784"/>
                <a:gd name="connsiteY36" fmla="*/ 10000 h 10000"/>
                <a:gd name="connsiteX37" fmla="*/ 5916 w 9784"/>
                <a:gd name="connsiteY37" fmla="*/ 9500 h 10000"/>
                <a:gd name="connsiteX38" fmla="*/ 5764 w 9784"/>
                <a:gd name="connsiteY38" fmla="*/ 9125 h 10000"/>
                <a:gd name="connsiteX39" fmla="*/ 5385 w 9784"/>
                <a:gd name="connsiteY39" fmla="*/ 8750 h 10000"/>
                <a:gd name="connsiteX40" fmla="*/ 5612 w 9784"/>
                <a:gd name="connsiteY40" fmla="*/ 8500 h 10000"/>
                <a:gd name="connsiteX41" fmla="*/ 5916 w 9784"/>
                <a:gd name="connsiteY41" fmla="*/ 8250 h 10000"/>
                <a:gd name="connsiteX42" fmla="*/ 5916 w 9784"/>
                <a:gd name="connsiteY42" fmla="*/ 8000 h 10000"/>
                <a:gd name="connsiteX43" fmla="*/ 5081 w 9784"/>
                <a:gd name="connsiteY43" fmla="*/ 8000 h 10000"/>
                <a:gd name="connsiteX44" fmla="*/ 4930 w 9784"/>
                <a:gd name="connsiteY44" fmla="*/ 7250 h 10000"/>
                <a:gd name="connsiteX45" fmla="*/ 4474 w 9784"/>
                <a:gd name="connsiteY45" fmla="*/ 7250 h 10000"/>
                <a:gd name="connsiteX46" fmla="*/ 4171 w 9784"/>
                <a:gd name="connsiteY46" fmla="*/ 7375 h 10000"/>
                <a:gd name="connsiteX47" fmla="*/ 4171 w 9784"/>
                <a:gd name="connsiteY47" fmla="*/ 7875 h 10000"/>
                <a:gd name="connsiteX48" fmla="*/ 3716 w 9784"/>
                <a:gd name="connsiteY48" fmla="*/ 8375 h 10000"/>
                <a:gd name="connsiteX49" fmla="*/ 3490 w 9784"/>
                <a:gd name="connsiteY49" fmla="*/ 9125 h 10000"/>
                <a:gd name="connsiteX50" fmla="*/ 3262 w 9784"/>
                <a:gd name="connsiteY50" fmla="*/ 8750 h 10000"/>
                <a:gd name="connsiteX51" fmla="*/ 3110 w 9784"/>
                <a:gd name="connsiteY51" fmla="*/ 9000 h 10000"/>
                <a:gd name="connsiteX52" fmla="*/ 2730 w 9784"/>
                <a:gd name="connsiteY52" fmla="*/ 8875 h 10000"/>
                <a:gd name="connsiteX53" fmla="*/ 2730 w 9784"/>
                <a:gd name="connsiteY53" fmla="*/ 8750 h 10000"/>
                <a:gd name="connsiteX54" fmla="*/ 3110 w 9784"/>
                <a:gd name="connsiteY54" fmla="*/ 8000 h 10000"/>
                <a:gd name="connsiteX55" fmla="*/ 3110 w 9784"/>
                <a:gd name="connsiteY55" fmla="*/ 7500 h 10000"/>
                <a:gd name="connsiteX56" fmla="*/ 3794 w 9784"/>
                <a:gd name="connsiteY56" fmla="*/ 7625 h 10000"/>
                <a:gd name="connsiteX57" fmla="*/ 3944 w 9784"/>
                <a:gd name="connsiteY57" fmla="*/ 7250 h 10000"/>
                <a:gd name="connsiteX58" fmla="*/ 3794 w 9784"/>
                <a:gd name="connsiteY58" fmla="*/ 6750 h 10000"/>
                <a:gd name="connsiteX59" fmla="*/ 3413 w 9784"/>
                <a:gd name="connsiteY59" fmla="*/ 6375 h 10000"/>
                <a:gd name="connsiteX60" fmla="*/ 3110 w 9784"/>
                <a:gd name="connsiteY60" fmla="*/ 5375 h 10000"/>
                <a:gd name="connsiteX61" fmla="*/ 2655 w 9784"/>
                <a:gd name="connsiteY61" fmla="*/ 5125 h 10000"/>
                <a:gd name="connsiteX62" fmla="*/ 2276 w 9784"/>
                <a:gd name="connsiteY62" fmla="*/ 5000 h 10000"/>
                <a:gd name="connsiteX63" fmla="*/ 2124 w 9784"/>
                <a:gd name="connsiteY63" fmla="*/ 5000 h 10000"/>
                <a:gd name="connsiteX64" fmla="*/ 1972 w 9784"/>
                <a:gd name="connsiteY64" fmla="*/ 5250 h 10000"/>
                <a:gd name="connsiteX65" fmla="*/ 1518 w 9784"/>
                <a:gd name="connsiteY65" fmla="*/ 5250 h 10000"/>
                <a:gd name="connsiteX66" fmla="*/ 1366 w 9784"/>
                <a:gd name="connsiteY66" fmla="*/ 5750 h 10000"/>
                <a:gd name="connsiteX67" fmla="*/ 606 w 9784"/>
                <a:gd name="connsiteY67" fmla="*/ 5750 h 10000"/>
                <a:gd name="connsiteX68" fmla="*/ 152 w 9784"/>
                <a:gd name="connsiteY68" fmla="*/ 5375 h 10000"/>
                <a:gd name="connsiteX69" fmla="*/ 152 w 9784"/>
                <a:gd name="connsiteY69" fmla="*/ 2250 h 10000"/>
                <a:gd name="connsiteX70" fmla="*/ 0 w 9784"/>
                <a:gd name="connsiteY70" fmla="*/ 1500 h 10000"/>
                <a:gd name="connsiteX71" fmla="*/ 0 w 9784"/>
                <a:gd name="connsiteY71" fmla="*/ 1000 h 10000"/>
                <a:gd name="connsiteX72" fmla="*/ 303 w 9784"/>
                <a:gd name="connsiteY72" fmla="*/ 250 h 10000"/>
                <a:gd name="connsiteX73" fmla="*/ 2124 w 9784"/>
                <a:gd name="connsiteY73" fmla="*/ 875 h 10000"/>
                <a:gd name="connsiteX74" fmla="*/ 3186 w 9784"/>
                <a:gd name="connsiteY74" fmla="*/ 875 h 10000"/>
                <a:gd name="connsiteX75" fmla="*/ 3262 w 9784"/>
                <a:gd name="connsiteY75" fmla="*/ 1250 h 10000"/>
                <a:gd name="connsiteX76" fmla="*/ 4019 w 9784"/>
                <a:gd name="connsiteY76" fmla="*/ 1375 h 10000"/>
                <a:gd name="connsiteX77" fmla="*/ 4171 w 9784"/>
                <a:gd name="connsiteY77" fmla="*/ 250 h 10000"/>
                <a:gd name="connsiteX78" fmla="*/ 4627 w 9784"/>
                <a:gd name="connsiteY78" fmla="*/ 125 h 10000"/>
                <a:gd name="connsiteX0" fmla="*/ 4729 w 10000"/>
                <a:gd name="connsiteY0" fmla="*/ 125 h 10000"/>
                <a:gd name="connsiteX1" fmla="*/ 5039 w 10000"/>
                <a:gd name="connsiteY1" fmla="*/ 375 h 10000"/>
                <a:gd name="connsiteX2" fmla="*/ 5270 w 10000"/>
                <a:gd name="connsiteY2" fmla="*/ 250 h 10000"/>
                <a:gd name="connsiteX3" fmla="*/ 5426 w 10000"/>
                <a:gd name="connsiteY3" fmla="*/ 0 h 10000"/>
                <a:gd name="connsiteX4" fmla="*/ 5736 w 10000"/>
                <a:gd name="connsiteY4" fmla="*/ 0 h 10000"/>
                <a:gd name="connsiteX5" fmla="*/ 6356 w 10000"/>
                <a:gd name="connsiteY5" fmla="*/ 0 h 10000"/>
                <a:gd name="connsiteX6" fmla="*/ 6512 w 10000"/>
                <a:gd name="connsiteY6" fmla="*/ 625 h 10000"/>
                <a:gd name="connsiteX7" fmla="*/ 6434 w 10000"/>
                <a:gd name="connsiteY7" fmla="*/ 1375 h 10000"/>
                <a:gd name="connsiteX8" fmla="*/ 7132 w 10000"/>
                <a:gd name="connsiteY8" fmla="*/ 1625 h 10000"/>
                <a:gd name="connsiteX9" fmla="*/ 7285 w 10000"/>
                <a:gd name="connsiteY9" fmla="*/ 2500 h 10000"/>
                <a:gd name="connsiteX10" fmla="*/ 8527 w 10000"/>
                <a:gd name="connsiteY10" fmla="*/ 2625 h 10000"/>
                <a:gd name="connsiteX11" fmla="*/ 8605 w 10000"/>
                <a:gd name="connsiteY11" fmla="*/ 3000 h 10000"/>
                <a:gd name="connsiteX12" fmla="*/ 9381 w 10000"/>
                <a:gd name="connsiteY12" fmla="*/ 3000 h 10000"/>
                <a:gd name="connsiteX13" fmla="*/ 10000 w 10000"/>
                <a:gd name="connsiteY13" fmla="*/ 3625 h 10000"/>
                <a:gd name="connsiteX14" fmla="*/ 10000 w 10000"/>
                <a:gd name="connsiteY14" fmla="*/ 4875 h 10000"/>
                <a:gd name="connsiteX15" fmla="*/ 9922 w 10000"/>
                <a:gd name="connsiteY15" fmla="*/ 5625 h 10000"/>
                <a:gd name="connsiteX16" fmla="*/ 9303 w 10000"/>
                <a:gd name="connsiteY16" fmla="*/ 5875 h 10000"/>
                <a:gd name="connsiteX17" fmla="*/ 8916 w 10000"/>
                <a:gd name="connsiteY17" fmla="*/ 6125 h 10000"/>
                <a:gd name="connsiteX18" fmla="*/ 8838 w 10000"/>
                <a:gd name="connsiteY18" fmla="*/ 6625 h 10000"/>
                <a:gd name="connsiteX19" fmla="*/ 8296 w 10000"/>
                <a:gd name="connsiteY19" fmla="*/ 7000 h 10000"/>
                <a:gd name="connsiteX20" fmla="*/ 7596 w 10000"/>
                <a:gd name="connsiteY20" fmla="*/ 7250 h 10000"/>
                <a:gd name="connsiteX21" fmla="*/ 6977 w 10000"/>
                <a:gd name="connsiteY21" fmla="*/ 7750 h 10000"/>
                <a:gd name="connsiteX22" fmla="*/ 6356 w 10000"/>
                <a:gd name="connsiteY22" fmla="*/ 8000 h 10000"/>
                <a:gd name="connsiteX23" fmla="*/ 6278 w 10000"/>
                <a:gd name="connsiteY23" fmla="*/ 8250 h 10000"/>
                <a:gd name="connsiteX24" fmla="*/ 6666 w 10000"/>
                <a:gd name="connsiteY24" fmla="*/ 8375 h 10000"/>
                <a:gd name="connsiteX25" fmla="*/ 6899 w 10000"/>
                <a:gd name="connsiteY25" fmla="*/ 8750 h 10000"/>
                <a:gd name="connsiteX26" fmla="*/ 7054 w 10000"/>
                <a:gd name="connsiteY26" fmla="*/ 8875 h 10000"/>
                <a:gd name="connsiteX27" fmla="*/ 7285 w 10000"/>
                <a:gd name="connsiteY27" fmla="*/ 9000 h 10000"/>
                <a:gd name="connsiteX28" fmla="*/ 7907 w 10000"/>
                <a:gd name="connsiteY28" fmla="*/ 8875 h 10000"/>
                <a:gd name="connsiteX29" fmla="*/ 8139 w 10000"/>
                <a:gd name="connsiteY29" fmla="*/ 9000 h 10000"/>
                <a:gd name="connsiteX30" fmla="*/ 8217 w 10000"/>
                <a:gd name="connsiteY30" fmla="*/ 9375 h 10000"/>
                <a:gd name="connsiteX31" fmla="*/ 7983 w 10000"/>
                <a:gd name="connsiteY31" fmla="*/ 9375 h 10000"/>
                <a:gd name="connsiteX32" fmla="*/ 7442 w 10000"/>
                <a:gd name="connsiteY32" fmla="*/ 9375 h 10000"/>
                <a:gd name="connsiteX33" fmla="*/ 7054 w 10000"/>
                <a:gd name="connsiteY33" fmla="*/ 9375 h 10000"/>
                <a:gd name="connsiteX34" fmla="*/ 6744 w 10000"/>
                <a:gd name="connsiteY34" fmla="*/ 9625 h 10000"/>
                <a:gd name="connsiteX35" fmla="*/ 6434 w 10000"/>
                <a:gd name="connsiteY35" fmla="*/ 10000 h 10000"/>
                <a:gd name="connsiteX36" fmla="*/ 6047 w 10000"/>
                <a:gd name="connsiteY36" fmla="*/ 10000 h 10000"/>
                <a:gd name="connsiteX37" fmla="*/ 6047 w 10000"/>
                <a:gd name="connsiteY37" fmla="*/ 9500 h 10000"/>
                <a:gd name="connsiteX38" fmla="*/ 5891 w 10000"/>
                <a:gd name="connsiteY38" fmla="*/ 9125 h 10000"/>
                <a:gd name="connsiteX39" fmla="*/ 5504 w 10000"/>
                <a:gd name="connsiteY39" fmla="*/ 8750 h 10000"/>
                <a:gd name="connsiteX40" fmla="*/ 5736 w 10000"/>
                <a:gd name="connsiteY40" fmla="*/ 8500 h 10000"/>
                <a:gd name="connsiteX41" fmla="*/ 6047 w 10000"/>
                <a:gd name="connsiteY41" fmla="*/ 8250 h 10000"/>
                <a:gd name="connsiteX42" fmla="*/ 6047 w 10000"/>
                <a:gd name="connsiteY42" fmla="*/ 8000 h 10000"/>
                <a:gd name="connsiteX43" fmla="*/ 5193 w 10000"/>
                <a:gd name="connsiteY43" fmla="*/ 8000 h 10000"/>
                <a:gd name="connsiteX44" fmla="*/ 5039 w 10000"/>
                <a:gd name="connsiteY44" fmla="*/ 7250 h 10000"/>
                <a:gd name="connsiteX45" fmla="*/ 4573 w 10000"/>
                <a:gd name="connsiteY45" fmla="*/ 7250 h 10000"/>
                <a:gd name="connsiteX46" fmla="*/ 4263 w 10000"/>
                <a:gd name="connsiteY46" fmla="*/ 7375 h 10000"/>
                <a:gd name="connsiteX47" fmla="*/ 4263 w 10000"/>
                <a:gd name="connsiteY47" fmla="*/ 7875 h 10000"/>
                <a:gd name="connsiteX48" fmla="*/ 3798 w 10000"/>
                <a:gd name="connsiteY48" fmla="*/ 8375 h 10000"/>
                <a:gd name="connsiteX49" fmla="*/ 3567 w 10000"/>
                <a:gd name="connsiteY49" fmla="*/ 9125 h 10000"/>
                <a:gd name="connsiteX50" fmla="*/ 3334 w 10000"/>
                <a:gd name="connsiteY50" fmla="*/ 8750 h 10000"/>
                <a:gd name="connsiteX51" fmla="*/ 3179 w 10000"/>
                <a:gd name="connsiteY51" fmla="*/ 9000 h 10000"/>
                <a:gd name="connsiteX52" fmla="*/ 2790 w 10000"/>
                <a:gd name="connsiteY52" fmla="*/ 8875 h 10000"/>
                <a:gd name="connsiteX53" fmla="*/ 2790 w 10000"/>
                <a:gd name="connsiteY53" fmla="*/ 8750 h 10000"/>
                <a:gd name="connsiteX54" fmla="*/ 3179 w 10000"/>
                <a:gd name="connsiteY54" fmla="*/ 8000 h 10000"/>
                <a:gd name="connsiteX55" fmla="*/ 3179 w 10000"/>
                <a:gd name="connsiteY55" fmla="*/ 7500 h 10000"/>
                <a:gd name="connsiteX56" fmla="*/ 3878 w 10000"/>
                <a:gd name="connsiteY56" fmla="*/ 7625 h 10000"/>
                <a:gd name="connsiteX57" fmla="*/ 4031 w 10000"/>
                <a:gd name="connsiteY57" fmla="*/ 7250 h 10000"/>
                <a:gd name="connsiteX58" fmla="*/ 3878 w 10000"/>
                <a:gd name="connsiteY58" fmla="*/ 6750 h 10000"/>
                <a:gd name="connsiteX59" fmla="*/ 3488 w 10000"/>
                <a:gd name="connsiteY59" fmla="*/ 6375 h 10000"/>
                <a:gd name="connsiteX60" fmla="*/ 3179 w 10000"/>
                <a:gd name="connsiteY60" fmla="*/ 5375 h 10000"/>
                <a:gd name="connsiteX61" fmla="*/ 2714 w 10000"/>
                <a:gd name="connsiteY61" fmla="*/ 5125 h 10000"/>
                <a:gd name="connsiteX62" fmla="*/ 2326 w 10000"/>
                <a:gd name="connsiteY62" fmla="*/ 5000 h 10000"/>
                <a:gd name="connsiteX63" fmla="*/ 2171 w 10000"/>
                <a:gd name="connsiteY63" fmla="*/ 5000 h 10000"/>
                <a:gd name="connsiteX64" fmla="*/ 2016 w 10000"/>
                <a:gd name="connsiteY64" fmla="*/ 5250 h 10000"/>
                <a:gd name="connsiteX65" fmla="*/ 1552 w 10000"/>
                <a:gd name="connsiteY65" fmla="*/ 5250 h 10000"/>
                <a:gd name="connsiteX66" fmla="*/ 1396 w 10000"/>
                <a:gd name="connsiteY66" fmla="*/ 5750 h 10000"/>
                <a:gd name="connsiteX67" fmla="*/ 619 w 10000"/>
                <a:gd name="connsiteY67" fmla="*/ 5750 h 10000"/>
                <a:gd name="connsiteX68" fmla="*/ 155 w 10000"/>
                <a:gd name="connsiteY68" fmla="*/ 5375 h 10000"/>
                <a:gd name="connsiteX69" fmla="*/ 0 w 10000"/>
                <a:gd name="connsiteY69" fmla="*/ 1500 h 10000"/>
                <a:gd name="connsiteX70" fmla="*/ 0 w 10000"/>
                <a:gd name="connsiteY70" fmla="*/ 1000 h 10000"/>
                <a:gd name="connsiteX71" fmla="*/ 310 w 10000"/>
                <a:gd name="connsiteY71" fmla="*/ 250 h 10000"/>
                <a:gd name="connsiteX72" fmla="*/ 2171 w 10000"/>
                <a:gd name="connsiteY72" fmla="*/ 875 h 10000"/>
                <a:gd name="connsiteX73" fmla="*/ 3256 w 10000"/>
                <a:gd name="connsiteY73" fmla="*/ 875 h 10000"/>
                <a:gd name="connsiteX74" fmla="*/ 3334 w 10000"/>
                <a:gd name="connsiteY74" fmla="*/ 1250 h 10000"/>
                <a:gd name="connsiteX75" fmla="*/ 4108 w 10000"/>
                <a:gd name="connsiteY75" fmla="*/ 1375 h 10000"/>
                <a:gd name="connsiteX76" fmla="*/ 4263 w 10000"/>
                <a:gd name="connsiteY76" fmla="*/ 250 h 10000"/>
                <a:gd name="connsiteX77" fmla="*/ 4729 w 10000"/>
                <a:gd name="connsiteY77" fmla="*/ 125 h 10000"/>
                <a:gd name="connsiteX0" fmla="*/ 4734 w 10005"/>
                <a:gd name="connsiteY0" fmla="*/ 125 h 10000"/>
                <a:gd name="connsiteX1" fmla="*/ 5044 w 10005"/>
                <a:gd name="connsiteY1" fmla="*/ 375 h 10000"/>
                <a:gd name="connsiteX2" fmla="*/ 5275 w 10005"/>
                <a:gd name="connsiteY2" fmla="*/ 250 h 10000"/>
                <a:gd name="connsiteX3" fmla="*/ 5431 w 10005"/>
                <a:gd name="connsiteY3" fmla="*/ 0 h 10000"/>
                <a:gd name="connsiteX4" fmla="*/ 5741 w 10005"/>
                <a:gd name="connsiteY4" fmla="*/ 0 h 10000"/>
                <a:gd name="connsiteX5" fmla="*/ 6361 w 10005"/>
                <a:gd name="connsiteY5" fmla="*/ 0 h 10000"/>
                <a:gd name="connsiteX6" fmla="*/ 6517 w 10005"/>
                <a:gd name="connsiteY6" fmla="*/ 625 h 10000"/>
                <a:gd name="connsiteX7" fmla="*/ 6439 w 10005"/>
                <a:gd name="connsiteY7" fmla="*/ 1375 h 10000"/>
                <a:gd name="connsiteX8" fmla="*/ 7137 w 10005"/>
                <a:gd name="connsiteY8" fmla="*/ 1625 h 10000"/>
                <a:gd name="connsiteX9" fmla="*/ 7290 w 10005"/>
                <a:gd name="connsiteY9" fmla="*/ 2500 h 10000"/>
                <a:gd name="connsiteX10" fmla="*/ 8532 w 10005"/>
                <a:gd name="connsiteY10" fmla="*/ 2625 h 10000"/>
                <a:gd name="connsiteX11" fmla="*/ 8610 w 10005"/>
                <a:gd name="connsiteY11" fmla="*/ 3000 h 10000"/>
                <a:gd name="connsiteX12" fmla="*/ 9386 w 10005"/>
                <a:gd name="connsiteY12" fmla="*/ 3000 h 10000"/>
                <a:gd name="connsiteX13" fmla="*/ 10005 w 10005"/>
                <a:gd name="connsiteY13" fmla="*/ 3625 h 10000"/>
                <a:gd name="connsiteX14" fmla="*/ 10005 w 10005"/>
                <a:gd name="connsiteY14" fmla="*/ 4875 h 10000"/>
                <a:gd name="connsiteX15" fmla="*/ 9927 w 10005"/>
                <a:gd name="connsiteY15" fmla="*/ 5625 h 10000"/>
                <a:gd name="connsiteX16" fmla="*/ 9308 w 10005"/>
                <a:gd name="connsiteY16" fmla="*/ 5875 h 10000"/>
                <a:gd name="connsiteX17" fmla="*/ 8921 w 10005"/>
                <a:gd name="connsiteY17" fmla="*/ 6125 h 10000"/>
                <a:gd name="connsiteX18" fmla="*/ 8843 w 10005"/>
                <a:gd name="connsiteY18" fmla="*/ 6625 h 10000"/>
                <a:gd name="connsiteX19" fmla="*/ 8301 w 10005"/>
                <a:gd name="connsiteY19" fmla="*/ 7000 h 10000"/>
                <a:gd name="connsiteX20" fmla="*/ 7601 w 10005"/>
                <a:gd name="connsiteY20" fmla="*/ 7250 h 10000"/>
                <a:gd name="connsiteX21" fmla="*/ 6982 w 10005"/>
                <a:gd name="connsiteY21" fmla="*/ 7750 h 10000"/>
                <a:gd name="connsiteX22" fmla="*/ 6361 w 10005"/>
                <a:gd name="connsiteY22" fmla="*/ 8000 h 10000"/>
                <a:gd name="connsiteX23" fmla="*/ 6283 w 10005"/>
                <a:gd name="connsiteY23" fmla="*/ 8250 h 10000"/>
                <a:gd name="connsiteX24" fmla="*/ 6671 w 10005"/>
                <a:gd name="connsiteY24" fmla="*/ 8375 h 10000"/>
                <a:gd name="connsiteX25" fmla="*/ 6904 w 10005"/>
                <a:gd name="connsiteY25" fmla="*/ 8750 h 10000"/>
                <a:gd name="connsiteX26" fmla="*/ 7059 w 10005"/>
                <a:gd name="connsiteY26" fmla="*/ 8875 h 10000"/>
                <a:gd name="connsiteX27" fmla="*/ 7290 w 10005"/>
                <a:gd name="connsiteY27" fmla="*/ 9000 h 10000"/>
                <a:gd name="connsiteX28" fmla="*/ 7912 w 10005"/>
                <a:gd name="connsiteY28" fmla="*/ 8875 h 10000"/>
                <a:gd name="connsiteX29" fmla="*/ 8144 w 10005"/>
                <a:gd name="connsiteY29" fmla="*/ 9000 h 10000"/>
                <a:gd name="connsiteX30" fmla="*/ 8222 w 10005"/>
                <a:gd name="connsiteY30" fmla="*/ 9375 h 10000"/>
                <a:gd name="connsiteX31" fmla="*/ 7988 w 10005"/>
                <a:gd name="connsiteY31" fmla="*/ 9375 h 10000"/>
                <a:gd name="connsiteX32" fmla="*/ 7447 w 10005"/>
                <a:gd name="connsiteY32" fmla="*/ 9375 h 10000"/>
                <a:gd name="connsiteX33" fmla="*/ 7059 w 10005"/>
                <a:gd name="connsiteY33" fmla="*/ 9375 h 10000"/>
                <a:gd name="connsiteX34" fmla="*/ 6749 w 10005"/>
                <a:gd name="connsiteY34" fmla="*/ 9625 h 10000"/>
                <a:gd name="connsiteX35" fmla="*/ 6439 w 10005"/>
                <a:gd name="connsiteY35" fmla="*/ 10000 h 10000"/>
                <a:gd name="connsiteX36" fmla="*/ 6052 w 10005"/>
                <a:gd name="connsiteY36" fmla="*/ 10000 h 10000"/>
                <a:gd name="connsiteX37" fmla="*/ 6052 w 10005"/>
                <a:gd name="connsiteY37" fmla="*/ 9500 h 10000"/>
                <a:gd name="connsiteX38" fmla="*/ 5896 w 10005"/>
                <a:gd name="connsiteY38" fmla="*/ 9125 h 10000"/>
                <a:gd name="connsiteX39" fmla="*/ 5509 w 10005"/>
                <a:gd name="connsiteY39" fmla="*/ 8750 h 10000"/>
                <a:gd name="connsiteX40" fmla="*/ 5741 w 10005"/>
                <a:gd name="connsiteY40" fmla="*/ 8500 h 10000"/>
                <a:gd name="connsiteX41" fmla="*/ 6052 w 10005"/>
                <a:gd name="connsiteY41" fmla="*/ 8250 h 10000"/>
                <a:gd name="connsiteX42" fmla="*/ 6052 w 10005"/>
                <a:gd name="connsiteY42" fmla="*/ 8000 h 10000"/>
                <a:gd name="connsiteX43" fmla="*/ 5198 w 10005"/>
                <a:gd name="connsiteY43" fmla="*/ 8000 h 10000"/>
                <a:gd name="connsiteX44" fmla="*/ 5044 w 10005"/>
                <a:gd name="connsiteY44" fmla="*/ 7250 h 10000"/>
                <a:gd name="connsiteX45" fmla="*/ 4578 w 10005"/>
                <a:gd name="connsiteY45" fmla="*/ 7250 h 10000"/>
                <a:gd name="connsiteX46" fmla="*/ 4268 w 10005"/>
                <a:gd name="connsiteY46" fmla="*/ 7375 h 10000"/>
                <a:gd name="connsiteX47" fmla="*/ 4268 w 10005"/>
                <a:gd name="connsiteY47" fmla="*/ 7875 h 10000"/>
                <a:gd name="connsiteX48" fmla="*/ 3803 w 10005"/>
                <a:gd name="connsiteY48" fmla="*/ 8375 h 10000"/>
                <a:gd name="connsiteX49" fmla="*/ 3572 w 10005"/>
                <a:gd name="connsiteY49" fmla="*/ 9125 h 10000"/>
                <a:gd name="connsiteX50" fmla="*/ 3339 w 10005"/>
                <a:gd name="connsiteY50" fmla="*/ 8750 h 10000"/>
                <a:gd name="connsiteX51" fmla="*/ 3184 w 10005"/>
                <a:gd name="connsiteY51" fmla="*/ 9000 h 10000"/>
                <a:gd name="connsiteX52" fmla="*/ 2795 w 10005"/>
                <a:gd name="connsiteY52" fmla="*/ 8875 h 10000"/>
                <a:gd name="connsiteX53" fmla="*/ 2795 w 10005"/>
                <a:gd name="connsiteY53" fmla="*/ 8750 h 10000"/>
                <a:gd name="connsiteX54" fmla="*/ 3184 w 10005"/>
                <a:gd name="connsiteY54" fmla="*/ 8000 h 10000"/>
                <a:gd name="connsiteX55" fmla="*/ 3184 w 10005"/>
                <a:gd name="connsiteY55" fmla="*/ 7500 h 10000"/>
                <a:gd name="connsiteX56" fmla="*/ 3883 w 10005"/>
                <a:gd name="connsiteY56" fmla="*/ 7625 h 10000"/>
                <a:gd name="connsiteX57" fmla="*/ 4036 w 10005"/>
                <a:gd name="connsiteY57" fmla="*/ 7250 h 10000"/>
                <a:gd name="connsiteX58" fmla="*/ 3883 w 10005"/>
                <a:gd name="connsiteY58" fmla="*/ 6750 h 10000"/>
                <a:gd name="connsiteX59" fmla="*/ 3493 w 10005"/>
                <a:gd name="connsiteY59" fmla="*/ 6375 h 10000"/>
                <a:gd name="connsiteX60" fmla="*/ 3184 w 10005"/>
                <a:gd name="connsiteY60" fmla="*/ 5375 h 10000"/>
                <a:gd name="connsiteX61" fmla="*/ 2719 w 10005"/>
                <a:gd name="connsiteY61" fmla="*/ 5125 h 10000"/>
                <a:gd name="connsiteX62" fmla="*/ 2331 w 10005"/>
                <a:gd name="connsiteY62" fmla="*/ 5000 h 10000"/>
                <a:gd name="connsiteX63" fmla="*/ 2176 w 10005"/>
                <a:gd name="connsiteY63" fmla="*/ 5000 h 10000"/>
                <a:gd name="connsiteX64" fmla="*/ 2021 w 10005"/>
                <a:gd name="connsiteY64" fmla="*/ 5250 h 10000"/>
                <a:gd name="connsiteX65" fmla="*/ 1557 w 10005"/>
                <a:gd name="connsiteY65" fmla="*/ 5250 h 10000"/>
                <a:gd name="connsiteX66" fmla="*/ 1401 w 10005"/>
                <a:gd name="connsiteY66" fmla="*/ 5750 h 10000"/>
                <a:gd name="connsiteX67" fmla="*/ 624 w 10005"/>
                <a:gd name="connsiteY67" fmla="*/ 5750 h 10000"/>
                <a:gd name="connsiteX68" fmla="*/ 160 w 10005"/>
                <a:gd name="connsiteY68" fmla="*/ 5375 h 10000"/>
                <a:gd name="connsiteX69" fmla="*/ 5 w 10005"/>
                <a:gd name="connsiteY69" fmla="*/ 1000 h 10000"/>
                <a:gd name="connsiteX70" fmla="*/ 315 w 10005"/>
                <a:gd name="connsiteY70" fmla="*/ 250 h 10000"/>
                <a:gd name="connsiteX71" fmla="*/ 2176 w 10005"/>
                <a:gd name="connsiteY71" fmla="*/ 875 h 10000"/>
                <a:gd name="connsiteX72" fmla="*/ 3261 w 10005"/>
                <a:gd name="connsiteY72" fmla="*/ 875 h 10000"/>
                <a:gd name="connsiteX73" fmla="*/ 3339 w 10005"/>
                <a:gd name="connsiteY73" fmla="*/ 1250 h 10000"/>
                <a:gd name="connsiteX74" fmla="*/ 4113 w 10005"/>
                <a:gd name="connsiteY74" fmla="*/ 1375 h 10000"/>
                <a:gd name="connsiteX75" fmla="*/ 4268 w 10005"/>
                <a:gd name="connsiteY75" fmla="*/ 250 h 10000"/>
                <a:gd name="connsiteX76" fmla="*/ 4734 w 10005"/>
                <a:gd name="connsiteY76" fmla="*/ 125 h 10000"/>
                <a:gd name="connsiteX0" fmla="*/ 4642 w 9913"/>
                <a:gd name="connsiteY0" fmla="*/ 125 h 10000"/>
                <a:gd name="connsiteX1" fmla="*/ 4952 w 9913"/>
                <a:gd name="connsiteY1" fmla="*/ 375 h 10000"/>
                <a:gd name="connsiteX2" fmla="*/ 5183 w 9913"/>
                <a:gd name="connsiteY2" fmla="*/ 250 h 10000"/>
                <a:gd name="connsiteX3" fmla="*/ 5339 w 9913"/>
                <a:gd name="connsiteY3" fmla="*/ 0 h 10000"/>
                <a:gd name="connsiteX4" fmla="*/ 5649 w 9913"/>
                <a:gd name="connsiteY4" fmla="*/ 0 h 10000"/>
                <a:gd name="connsiteX5" fmla="*/ 6269 w 9913"/>
                <a:gd name="connsiteY5" fmla="*/ 0 h 10000"/>
                <a:gd name="connsiteX6" fmla="*/ 6425 w 9913"/>
                <a:gd name="connsiteY6" fmla="*/ 625 h 10000"/>
                <a:gd name="connsiteX7" fmla="*/ 6347 w 9913"/>
                <a:gd name="connsiteY7" fmla="*/ 1375 h 10000"/>
                <a:gd name="connsiteX8" fmla="*/ 7045 w 9913"/>
                <a:gd name="connsiteY8" fmla="*/ 1625 h 10000"/>
                <a:gd name="connsiteX9" fmla="*/ 7198 w 9913"/>
                <a:gd name="connsiteY9" fmla="*/ 2500 h 10000"/>
                <a:gd name="connsiteX10" fmla="*/ 8440 w 9913"/>
                <a:gd name="connsiteY10" fmla="*/ 2625 h 10000"/>
                <a:gd name="connsiteX11" fmla="*/ 8518 w 9913"/>
                <a:gd name="connsiteY11" fmla="*/ 3000 h 10000"/>
                <a:gd name="connsiteX12" fmla="*/ 9294 w 9913"/>
                <a:gd name="connsiteY12" fmla="*/ 3000 h 10000"/>
                <a:gd name="connsiteX13" fmla="*/ 9913 w 9913"/>
                <a:gd name="connsiteY13" fmla="*/ 3625 h 10000"/>
                <a:gd name="connsiteX14" fmla="*/ 9913 w 9913"/>
                <a:gd name="connsiteY14" fmla="*/ 4875 h 10000"/>
                <a:gd name="connsiteX15" fmla="*/ 9835 w 9913"/>
                <a:gd name="connsiteY15" fmla="*/ 5625 h 10000"/>
                <a:gd name="connsiteX16" fmla="*/ 9216 w 9913"/>
                <a:gd name="connsiteY16" fmla="*/ 5875 h 10000"/>
                <a:gd name="connsiteX17" fmla="*/ 8829 w 9913"/>
                <a:gd name="connsiteY17" fmla="*/ 6125 h 10000"/>
                <a:gd name="connsiteX18" fmla="*/ 8751 w 9913"/>
                <a:gd name="connsiteY18" fmla="*/ 6625 h 10000"/>
                <a:gd name="connsiteX19" fmla="*/ 8209 w 9913"/>
                <a:gd name="connsiteY19" fmla="*/ 7000 h 10000"/>
                <a:gd name="connsiteX20" fmla="*/ 7509 w 9913"/>
                <a:gd name="connsiteY20" fmla="*/ 7250 h 10000"/>
                <a:gd name="connsiteX21" fmla="*/ 6890 w 9913"/>
                <a:gd name="connsiteY21" fmla="*/ 7750 h 10000"/>
                <a:gd name="connsiteX22" fmla="*/ 6269 w 9913"/>
                <a:gd name="connsiteY22" fmla="*/ 8000 h 10000"/>
                <a:gd name="connsiteX23" fmla="*/ 6191 w 9913"/>
                <a:gd name="connsiteY23" fmla="*/ 8250 h 10000"/>
                <a:gd name="connsiteX24" fmla="*/ 6579 w 9913"/>
                <a:gd name="connsiteY24" fmla="*/ 8375 h 10000"/>
                <a:gd name="connsiteX25" fmla="*/ 6812 w 9913"/>
                <a:gd name="connsiteY25" fmla="*/ 8750 h 10000"/>
                <a:gd name="connsiteX26" fmla="*/ 6967 w 9913"/>
                <a:gd name="connsiteY26" fmla="*/ 8875 h 10000"/>
                <a:gd name="connsiteX27" fmla="*/ 7198 w 9913"/>
                <a:gd name="connsiteY27" fmla="*/ 9000 h 10000"/>
                <a:gd name="connsiteX28" fmla="*/ 7820 w 9913"/>
                <a:gd name="connsiteY28" fmla="*/ 8875 h 10000"/>
                <a:gd name="connsiteX29" fmla="*/ 8052 w 9913"/>
                <a:gd name="connsiteY29" fmla="*/ 9000 h 10000"/>
                <a:gd name="connsiteX30" fmla="*/ 8130 w 9913"/>
                <a:gd name="connsiteY30" fmla="*/ 9375 h 10000"/>
                <a:gd name="connsiteX31" fmla="*/ 7896 w 9913"/>
                <a:gd name="connsiteY31" fmla="*/ 9375 h 10000"/>
                <a:gd name="connsiteX32" fmla="*/ 7355 w 9913"/>
                <a:gd name="connsiteY32" fmla="*/ 9375 h 10000"/>
                <a:gd name="connsiteX33" fmla="*/ 6967 w 9913"/>
                <a:gd name="connsiteY33" fmla="*/ 9375 h 10000"/>
                <a:gd name="connsiteX34" fmla="*/ 6657 w 9913"/>
                <a:gd name="connsiteY34" fmla="*/ 9625 h 10000"/>
                <a:gd name="connsiteX35" fmla="*/ 6347 w 9913"/>
                <a:gd name="connsiteY35" fmla="*/ 10000 h 10000"/>
                <a:gd name="connsiteX36" fmla="*/ 5960 w 9913"/>
                <a:gd name="connsiteY36" fmla="*/ 10000 h 10000"/>
                <a:gd name="connsiteX37" fmla="*/ 5960 w 9913"/>
                <a:gd name="connsiteY37" fmla="*/ 9500 h 10000"/>
                <a:gd name="connsiteX38" fmla="*/ 5804 w 9913"/>
                <a:gd name="connsiteY38" fmla="*/ 9125 h 10000"/>
                <a:gd name="connsiteX39" fmla="*/ 5417 w 9913"/>
                <a:gd name="connsiteY39" fmla="*/ 8750 h 10000"/>
                <a:gd name="connsiteX40" fmla="*/ 5649 w 9913"/>
                <a:gd name="connsiteY40" fmla="*/ 8500 h 10000"/>
                <a:gd name="connsiteX41" fmla="*/ 5960 w 9913"/>
                <a:gd name="connsiteY41" fmla="*/ 8250 h 10000"/>
                <a:gd name="connsiteX42" fmla="*/ 5960 w 9913"/>
                <a:gd name="connsiteY42" fmla="*/ 8000 h 10000"/>
                <a:gd name="connsiteX43" fmla="*/ 5106 w 9913"/>
                <a:gd name="connsiteY43" fmla="*/ 8000 h 10000"/>
                <a:gd name="connsiteX44" fmla="*/ 4952 w 9913"/>
                <a:gd name="connsiteY44" fmla="*/ 7250 h 10000"/>
                <a:gd name="connsiteX45" fmla="*/ 4486 w 9913"/>
                <a:gd name="connsiteY45" fmla="*/ 7250 h 10000"/>
                <a:gd name="connsiteX46" fmla="*/ 4176 w 9913"/>
                <a:gd name="connsiteY46" fmla="*/ 7375 h 10000"/>
                <a:gd name="connsiteX47" fmla="*/ 4176 w 9913"/>
                <a:gd name="connsiteY47" fmla="*/ 7875 h 10000"/>
                <a:gd name="connsiteX48" fmla="*/ 3711 w 9913"/>
                <a:gd name="connsiteY48" fmla="*/ 8375 h 10000"/>
                <a:gd name="connsiteX49" fmla="*/ 3480 w 9913"/>
                <a:gd name="connsiteY49" fmla="*/ 9125 h 10000"/>
                <a:gd name="connsiteX50" fmla="*/ 3247 w 9913"/>
                <a:gd name="connsiteY50" fmla="*/ 8750 h 10000"/>
                <a:gd name="connsiteX51" fmla="*/ 3092 w 9913"/>
                <a:gd name="connsiteY51" fmla="*/ 9000 h 10000"/>
                <a:gd name="connsiteX52" fmla="*/ 2703 w 9913"/>
                <a:gd name="connsiteY52" fmla="*/ 8875 h 10000"/>
                <a:gd name="connsiteX53" fmla="*/ 2703 w 9913"/>
                <a:gd name="connsiteY53" fmla="*/ 8750 h 10000"/>
                <a:gd name="connsiteX54" fmla="*/ 3092 w 9913"/>
                <a:gd name="connsiteY54" fmla="*/ 8000 h 10000"/>
                <a:gd name="connsiteX55" fmla="*/ 3092 w 9913"/>
                <a:gd name="connsiteY55" fmla="*/ 7500 h 10000"/>
                <a:gd name="connsiteX56" fmla="*/ 3791 w 9913"/>
                <a:gd name="connsiteY56" fmla="*/ 7625 h 10000"/>
                <a:gd name="connsiteX57" fmla="*/ 3944 w 9913"/>
                <a:gd name="connsiteY57" fmla="*/ 7250 h 10000"/>
                <a:gd name="connsiteX58" fmla="*/ 3791 w 9913"/>
                <a:gd name="connsiteY58" fmla="*/ 6750 h 10000"/>
                <a:gd name="connsiteX59" fmla="*/ 3401 w 9913"/>
                <a:gd name="connsiteY59" fmla="*/ 6375 h 10000"/>
                <a:gd name="connsiteX60" fmla="*/ 3092 w 9913"/>
                <a:gd name="connsiteY60" fmla="*/ 5375 h 10000"/>
                <a:gd name="connsiteX61" fmla="*/ 2627 w 9913"/>
                <a:gd name="connsiteY61" fmla="*/ 5125 h 10000"/>
                <a:gd name="connsiteX62" fmla="*/ 2239 w 9913"/>
                <a:gd name="connsiteY62" fmla="*/ 5000 h 10000"/>
                <a:gd name="connsiteX63" fmla="*/ 2084 w 9913"/>
                <a:gd name="connsiteY63" fmla="*/ 5000 h 10000"/>
                <a:gd name="connsiteX64" fmla="*/ 1929 w 9913"/>
                <a:gd name="connsiteY64" fmla="*/ 5250 h 10000"/>
                <a:gd name="connsiteX65" fmla="*/ 1465 w 9913"/>
                <a:gd name="connsiteY65" fmla="*/ 5250 h 10000"/>
                <a:gd name="connsiteX66" fmla="*/ 1309 w 9913"/>
                <a:gd name="connsiteY66" fmla="*/ 5750 h 10000"/>
                <a:gd name="connsiteX67" fmla="*/ 532 w 9913"/>
                <a:gd name="connsiteY67" fmla="*/ 5750 h 10000"/>
                <a:gd name="connsiteX68" fmla="*/ 68 w 9913"/>
                <a:gd name="connsiteY68" fmla="*/ 5375 h 10000"/>
                <a:gd name="connsiteX69" fmla="*/ 223 w 9913"/>
                <a:gd name="connsiteY69" fmla="*/ 250 h 10000"/>
                <a:gd name="connsiteX70" fmla="*/ 2084 w 9913"/>
                <a:gd name="connsiteY70" fmla="*/ 875 h 10000"/>
                <a:gd name="connsiteX71" fmla="*/ 3169 w 9913"/>
                <a:gd name="connsiteY71" fmla="*/ 875 h 10000"/>
                <a:gd name="connsiteX72" fmla="*/ 3247 w 9913"/>
                <a:gd name="connsiteY72" fmla="*/ 1250 h 10000"/>
                <a:gd name="connsiteX73" fmla="*/ 4021 w 9913"/>
                <a:gd name="connsiteY73" fmla="*/ 1375 h 10000"/>
                <a:gd name="connsiteX74" fmla="*/ 4176 w 9913"/>
                <a:gd name="connsiteY74" fmla="*/ 250 h 10000"/>
                <a:gd name="connsiteX75" fmla="*/ 4642 w 9913"/>
                <a:gd name="connsiteY75" fmla="*/ 125 h 10000"/>
                <a:gd name="connsiteX0" fmla="*/ 4614 w 9931"/>
                <a:gd name="connsiteY0" fmla="*/ 125 h 10000"/>
                <a:gd name="connsiteX1" fmla="*/ 4926 w 9931"/>
                <a:gd name="connsiteY1" fmla="*/ 375 h 10000"/>
                <a:gd name="connsiteX2" fmla="*/ 5159 w 9931"/>
                <a:gd name="connsiteY2" fmla="*/ 250 h 10000"/>
                <a:gd name="connsiteX3" fmla="*/ 5317 w 9931"/>
                <a:gd name="connsiteY3" fmla="*/ 0 h 10000"/>
                <a:gd name="connsiteX4" fmla="*/ 5630 w 9931"/>
                <a:gd name="connsiteY4" fmla="*/ 0 h 10000"/>
                <a:gd name="connsiteX5" fmla="*/ 6255 w 9931"/>
                <a:gd name="connsiteY5" fmla="*/ 0 h 10000"/>
                <a:gd name="connsiteX6" fmla="*/ 6412 w 9931"/>
                <a:gd name="connsiteY6" fmla="*/ 625 h 10000"/>
                <a:gd name="connsiteX7" fmla="*/ 6334 w 9931"/>
                <a:gd name="connsiteY7" fmla="*/ 1375 h 10000"/>
                <a:gd name="connsiteX8" fmla="*/ 7038 w 9931"/>
                <a:gd name="connsiteY8" fmla="*/ 1625 h 10000"/>
                <a:gd name="connsiteX9" fmla="*/ 7192 w 9931"/>
                <a:gd name="connsiteY9" fmla="*/ 2500 h 10000"/>
                <a:gd name="connsiteX10" fmla="*/ 8445 w 9931"/>
                <a:gd name="connsiteY10" fmla="*/ 2625 h 10000"/>
                <a:gd name="connsiteX11" fmla="*/ 8524 w 9931"/>
                <a:gd name="connsiteY11" fmla="*/ 3000 h 10000"/>
                <a:gd name="connsiteX12" fmla="*/ 9307 w 9931"/>
                <a:gd name="connsiteY12" fmla="*/ 3000 h 10000"/>
                <a:gd name="connsiteX13" fmla="*/ 9931 w 9931"/>
                <a:gd name="connsiteY13" fmla="*/ 3625 h 10000"/>
                <a:gd name="connsiteX14" fmla="*/ 9931 w 9931"/>
                <a:gd name="connsiteY14" fmla="*/ 4875 h 10000"/>
                <a:gd name="connsiteX15" fmla="*/ 9852 w 9931"/>
                <a:gd name="connsiteY15" fmla="*/ 5625 h 10000"/>
                <a:gd name="connsiteX16" fmla="*/ 9228 w 9931"/>
                <a:gd name="connsiteY16" fmla="*/ 5875 h 10000"/>
                <a:gd name="connsiteX17" fmla="*/ 8837 w 9931"/>
                <a:gd name="connsiteY17" fmla="*/ 6125 h 10000"/>
                <a:gd name="connsiteX18" fmla="*/ 8759 w 9931"/>
                <a:gd name="connsiteY18" fmla="*/ 6625 h 10000"/>
                <a:gd name="connsiteX19" fmla="*/ 8212 w 9931"/>
                <a:gd name="connsiteY19" fmla="*/ 7000 h 10000"/>
                <a:gd name="connsiteX20" fmla="*/ 7506 w 9931"/>
                <a:gd name="connsiteY20" fmla="*/ 7250 h 10000"/>
                <a:gd name="connsiteX21" fmla="*/ 6881 w 9931"/>
                <a:gd name="connsiteY21" fmla="*/ 7750 h 10000"/>
                <a:gd name="connsiteX22" fmla="*/ 6255 w 9931"/>
                <a:gd name="connsiteY22" fmla="*/ 8000 h 10000"/>
                <a:gd name="connsiteX23" fmla="*/ 6176 w 9931"/>
                <a:gd name="connsiteY23" fmla="*/ 8250 h 10000"/>
                <a:gd name="connsiteX24" fmla="*/ 6568 w 9931"/>
                <a:gd name="connsiteY24" fmla="*/ 8375 h 10000"/>
                <a:gd name="connsiteX25" fmla="*/ 6803 w 9931"/>
                <a:gd name="connsiteY25" fmla="*/ 8750 h 10000"/>
                <a:gd name="connsiteX26" fmla="*/ 6959 w 9931"/>
                <a:gd name="connsiteY26" fmla="*/ 8875 h 10000"/>
                <a:gd name="connsiteX27" fmla="*/ 7192 w 9931"/>
                <a:gd name="connsiteY27" fmla="*/ 9000 h 10000"/>
                <a:gd name="connsiteX28" fmla="*/ 7820 w 9931"/>
                <a:gd name="connsiteY28" fmla="*/ 8875 h 10000"/>
                <a:gd name="connsiteX29" fmla="*/ 8054 w 9931"/>
                <a:gd name="connsiteY29" fmla="*/ 9000 h 10000"/>
                <a:gd name="connsiteX30" fmla="*/ 8132 w 9931"/>
                <a:gd name="connsiteY30" fmla="*/ 9375 h 10000"/>
                <a:gd name="connsiteX31" fmla="*/ 7896 w 9931"/>
                <a:gd name="connsiteY31" fmla="*/ 9375 h 10000"/>
                <a:gd name="connsiteX32" fmla="*/ 7351 w 9931"/>
                <a:gd name="connsiteY32" fmla="*/ 9375 h 10000"/>
                <a:gd name="connsiteX33" fmla="*/ 6959 w 9931"/>
                <a:gd name="connsiteY33" fmla="*/ 9375 h 10000"/>
                <a:gd name="connsiteX34" fmla="*/ 6646 w 9931"/>
                <a:gd name="connsiteY34" fmla="*/ 9625 h 10000"/>
                <a:gd name="connsiteX35" fmla="*/ 6334 w 9931"/>
                <a:gd name="connsiteY35" fmla="*/ 10000 h 10000"/>
                <a:gd name="connsiteX36" fmla="*/ 5943 w 9931"/>
                <a:gd name="connsiteY36" fmla="*/ 10000 h 10000"/>
                <a:gd name="connsiteX37" fmla="*/ 5943 w 9931"/>
                <a:gd name="connsiteY37" fmla="*/ 9500 h 10000"/>
                <a:gd name="connsiteX38" fmla="*/ 5786 w 9931"/>
                <a:gd name="connsiteY38" fmla="*/ 9125 h 10000"/>
                <a:gd name="connsiteX39" fmla="*/ 5396 w 9931"/>
                <a:gd name="connsiteY39" fmla="*/ 8750 h 10000"/>
                <a:gd name="connsiteX40" fmla="*/ 5630 w 9931"/>
                <a:gd name="connsiteY40" fmla="*/ 8500 h 10000"/>
                <a:gd name="connsiteX41" fmla="*/ 5943 w 9931"/>
                <a:gd name="connsiteY41" fmla="*/ 8250 h 10000"/>
                <a:gd name="connsiteX42" fmla="*/ 5943 w 9931"/>
                <a:gd name="connsiteY42" fmla="*/ 8000 h 10000"/>
                <a:gd name="connsiteX43" fmla="*/ 5082 w 9931"/>
                <a:gd name="connsiteY43" fmla="*/ 8000 h 10000"/>
                <a:gd name="connsiteX44" fmla="*/ 4926 w 9931"/>
                <a:gd name="connsiteY44" fmla="*/ 7250 h 10000"/>
                <a:gd name="connsiteX45" fmla="*/ 4456 w 9931"/>
                <a:gd name="connsiteY45" fmla="*/ 7250 h 10000"/>
                <a:gd name="connsiteX46" fmla="*/ 4144 w 9931"/>
                <a:gd name="connsiteY46" fmla="*/ 7375 h 10000"/>
                <a:gd name="connsiteX47" fmla="*/ 4144 w 9931"/>
                <a:gd name="connsiteY47" fmla="*/ 7875 h 10000"/>
                <a:gd name="connsiteX48" fmla="*/ 3675 w 9931"/>
                <a:gd name="connsiteY48" fmla="*/ 8375 h 10000"/>
                <a:gd name="connsiteX49" fmla="*/ 3442 w 9931"/>
                <a:gd name="connsiteY49" fmla="*/ 9125 h 10000"/>
                <a:gd name="connsiteX50" fmla="*/ 3206 w 9931"/>
                <a:gd name="connsiteY50" fmla="*/ 8750 h 10000"/>
                <a:gd name="connsiteX51" fmla="*/ 3050 w 9931"/>
                <a:gd name="connsiteY51" fmla="*/ 9000 h 10000"/>
                <a:gd name="connsiteX52" fmla="*/ 2658 w 9931"/>
                <a:gd name="connsiteY52" fmla="*/ 8875 h 10000"/>
                <a:gd name="connsiteX53" fmla="*/ 2658 w 9931"/>
                <a:gd name="connsiteY53" fmla="*/ 8750 h 10000"/>
                <a:gd name="connsiteX54" fmla="*/ 3050 w 9931"/>
                <a:gd name="connsiteY54" fmla="*/ 8000 h 10000"/>
                <a:gd name="connsiteX55" fmla="*/ 3050 w 9931"/>
                <a:gd name="connsiteY55" fmla="*/ 7500 h 10000"/>
                <a:gd name="connsiteX56" fmla="*/ 3755 w 9931"/>
                <a:gd name="connsiteY56" fmla="*/ 7625 h 10000"/>
                <a:gd name="connsiteX57" fmla="*/ 3910 w 9931"/>
                <a:gd name="connsiteY57" fmla="*/ 7250 h 10000"/>
                <a:gd name="connsiteX58" fmla="*/ 3755 w 9931"/>
                <a:gd name="connsiteY58" fmla="*/ 6750 h 10000"/>
                <a:gd name="connsiteX59" fmla="*/ 3362 w 9931"/>
                <a:gd name="connsiteY59" fmla="*/ 6375 h 10000"/>
                <a:gd name="connsiteX60" fmla="*/ 3050 w 9931"/>
                <a:gd name="connsiteY60" fmla="*/ 5375 h 10000"/>
                <a:gd name="connsiteX61" fmla="*/ 2581 w 9931"/>
                <a:gd name="connsiteY61" fmla="*/ 5125 h 10000"/>
                <a:gd name="connsiteX62" fmla="*/ 2190 w 9931"/>
                <a:gd name="connsiteY62" fmla="*/ 5000 h 10000"/>
                <a:gd name="connsiteX63" fmla="*/ 2033 w 9931"/>
                <a:gd name="connsiteY63" fmla="*/ 5000 h 10000"/>
                <a:gd name="connsiteX64" fmla="*/ 1877 w 9931"/>
                <a:gd name="connsiteY64" fmla="*/ 5250 h 10000"/>
                <a:gd name="connsiteX65" fmla="*/ 1409 w 9931"/>
                <a:gd name="connsiteY65" fmla="*/ 5250 h 10000"/>
                <a:gd name="connsiteX66" fmla="*/ 1251 w 9931"/>
                <a:gd name="connsiteY66" fmla="*/ 5750 h 10000"/>
                <a:gd name="connsiteX67" fmla="*/ 468 w 9931"/>
                <a:gd name="connsiteY67" fmla="*/ 5750 h 10000"/>
                <a:gd name="connsiteX68" fmla="*/ 0 w 9931"/>
                <a:gd name="connsiteY68" fmla="*/ 5375 h 10000"/>
                <a:gd name="connsiteX69" fmla="*/ 2033 w 9931"/>
                <a:gd name="connsiteY69" fmla="*/ 875 h 10000"/>
                <a:gd name="connsiteX70" fmla="*/ 3128 w 9931"/>
                <a:gd name="connsiteY70" fmla="*/ 875 h 10000"/>
                <a:gd name="connsiteX71" fmla="*/ 3206 w 9931"/>
                <a:gd name="connsiteY71" fmla="*/ 1250 h 10000"/>
                <a:gd name="connsiteX72" fmla="*/ 3987 w 9931"/>
                <a:gd name="connsiteY72" fmla="*/ 1375 h 10000"/>
                <a:gd name="connsiteX73" fmla="*/ 4144 w 9931"/>
                <a:gd name="connsiteY73" fmla="*/ 250 h 10000"/>
                <a:gd name="connsiteX74" fmla="*/ 4614 w 9931"/>
                <a:gd name="connsiteY74" fmla="*/ 125 h 10000"/>
                <a:gd name="connsiteX0" fmla="*/ 4646 w 10000"/>
                <a:gd name="connsiteY0" fmla="*/ 125 h 10000"/>
                <a:gd name="connsiteX1" fmla="*/ 4960 w 10000"/>
                <a:gd name="connsiteY1" fmla="*/ 375 h 10000"/>
                <a:gd name="connsiteX2" fmla="*/ 5195 w 10000"/>
                <a:gd name="connsiteY2" fmla="*/ 250 h 10000"/>
                <a:gd name="connsiteX3" fmla="*/ 5354 w 10000"/>
                <a:gd name="connsiteY3" fmla="*/ 0 h 10000"/>
                <a:gd name="connsiteX4" fmla="*/ 5669 w 10000"/>
                <a:gd name="connsiteY4" fmla="*/ 0 h 10000"/>
                <a:gd name="connsiteX5" fmla="*/ 6298 w 10000"/>
                <a:gd name="connsiteY5" fmla="*/ 0 h 10000"/>
                <a:gd name="connsiteX6" fmla="*/ 6457 w 10000"/>
                <a:gd name="connsiteY6" fmla="*/ 625 h 10000"/>
                <a:gd name="connsiteX7" fmla="*/ 6378 w 10000"/>
                <a:gd name="connsiteY7" fmla="*/ 1375 h 10000"/>
                <a:gd name="connsiteX8" fmla="*/ 7087 w 10000"/>
                <a:gd name="connsiteY8" fmla="*/ 1625 h 10000"/>
                <a:gd name="connsiteX9" fmla="*/ 7242 w 10000"/>
                <a:gd name="connsiteY9" fmla="*/ 2500 h 10000"/>
                <a:gd name="connsiteX10" fmla="*/ 8504 w 10000"/>
                <a:gd name="connsiteY10" fmla="*/ 2625 h 10000"/>
                <a:gd name="connsiteX11" fmla="*/ 8583 w 10000"/>
                <a:gd name="connsiteY11" fmla="*/ 3000 h 10000"/>
                <a:gd name="connsiteX12" fmla="*/ 9372 w 10000"/>
                <a:gd name="connsiteY12" fmla="*/ 3000 h 10000"/>
                <a:gd name="connsiteX13" fmla="*/ 10000 w 10000"/>
                <a:gd name="connsiteY13" fmla="*/ 3625 h 10000"/>
                <a:gd name="connsiteX14" fmla="*/ 10000 w 10000"/>
                <a:gd name="connsiteY14" fmla="*/ 4875 h 10000"/>
                <a:gd name="connsiteX15" fmla="*/ 9920 w 10000"/>
                <a:gd name="connsiteY15" fmla="*/ 5625 h 10000"/>
                <a:gd name="connsiteX16" fmla="*/ 9292 w 10000"/>
                <a:gd name="connsiteY16" fmla="*/ 5875 h 10000"/>
                <a:gd name="connsiteX17" fmla="*/ 8898 w 10000"/>
                <a:gd name="connsiteY17" fmla="*/ 6125 h 10000"/>
                <a:gd name="connsiteX18" fmla="*/ 8820 w 10000"/>
                <a:gd name="connsiteY18" fmla="*/ 6625 h 10000"/>
                <a:gd name="connsiteX19" fmla="*/ 8269 w 10000"/>
                <a:gd name="connsiteY19" fmla="*/ 7000 h 10000"/>
                <a:gd name="connsiteX20" fmla="*/ 7558 w 10000"/>
                <a:gd name="connsiteY20" fmla="*/ 7250 h 10000"/>
                <a:gd name="connsiteX21" fmla="*/ 6929 w 10000"/>
                <a:gd name="connsiteY21" fmla="*/ 7750 h 10000"/>
                <a:gd name="connsiteX22" fmla="*/ 6298 w 10000"/>
                <a:gd name="connsiteY22" fmla="*/ 8000 h 10000"/>
                <a:gd name="connsiteX23" fmla="*/ 6219 w 10000"/>
                <a:gd name="connsiteY23" fmla="*/ 8250 h 10000"/>
                <a:gd name="connsiteX24" fmla="*/ 6614 w 10000"/>
                <a:gd name="connsiteY24" fmla="*/ 8375 h 10000"/>
                <a:gd name="connsiteX25" fmla="*/ 6850 w 10000"/>
                <a:gd name="connsiteY25" fmla="*/ 8750 h 10000"/>
                <a:gd name="connsiteX26" fmla="*/ 7007 w 10000"/>
                <a:gd name="connsiteY26" fmla="*/ 8875 h 10000"/>
                <a:gd name="connsiteX27" fmla="*/ 7242 w 10000"/>
                <a:gd name="connsiteY27" fmla="*/ 9000 h 10000"/>
                <a:gd name="connsiteX28" fmla="*/ 7874 w 10000"/>
                <a:gd name="connsiteY28" fmla="*/ 8875 h 10000"/>
                <a:gd name="connsiteX29" fmla="*/ 8110 w 10000"/>
                <a:gd name="connsiteY29" fmla="*/ 9000 h 10000"/>
                <a:gd name="connsiteX30" fmla="*/ 8189 w 10000"/>
                <a:gd name="connsiteY30" fmla="*/ 9375 h 10000"/>
                <a:gd name="connsiteX31" fmla="*/ 7951 w 10000"/>
                <a:gd name="connsiteY31" fmla="*/ 9375 h 10000"/>
                <a:gd name="connsiteX32" fmla="*/ 7402 w 10000"/>
                <a:gd name="connsiteY32" fmla="*/ 9375 h 10000"/>
                <a:gd name="connsiteX33" fmla="*/ 7007 w 10000"/>
                <a:gd name="connsiteY33" fmla="*/ 9375 h 10000"/>
                <a:gd name="connsiteX34" fmla="*/ 6692 w 10000"/>
                <a:gd name="connsiteY34" fmla="*/ 9625 h 10000"/>
                <a:gd name="connsiteX35" fmla="*/ 6378 w 10000"/>
                <a:gd name="connsiteY35" fmla="*/ 10000 h 10000"/>
                <a:gd name="connsiteX36" fmla="*/ 5984 w 10000"/>
                <a:gd name="connsiteY36" fmla="*/ 10000 h 10000"/>
                <a:gd name="connsiteX37" fmla="*/ 5984 w 10000"/>
                <a:gd name="connsiteY37" fmla="*/ 9500 h 10000"/>
                <a:gd name="connsiteX38" fmla="*/ 5826 w 10000"/>
                <a:gd name="connsiteY38" fmla="*/ 9125 h 10000"/>
                <a:gd name="connsiteX39" fmla="*/ 5433 w 10000"/>
                <a:gd name="connsiteY39" fmla="*/ 8750 h 10000"/>
                <a:gd name="connsiteX40" fmla="*/ 5669 w 10000"/>
                <a:gd name="connsiteY40" fmla="*/ 8500 h 10000"/>
                <a:gd name="connsiteX41" fmla="*/ 5984 w 10000"/>
                <a:gd name="connsiteY41" fmla="*/ 8250 h 10000"/>
                <a:gd name="connsiteX42" fmla="*/ 5984 w 10000"/>
                <a:gd name="connsiteY42" fmla="*/ 8000 h 10000"/>
                <a:gd name="connsiteX43" fmla="*/ 5117 w 10000"/>
                <a:gd name="connsiteY43" fmla="*/ 8000 h 10000"/>
                <a:gd name="connsiteX44" fmla="*/ 4960 w 10000"/>
                <a:gd name="connsiteY44" fmla="*/ 7250 h 10000"/>
                <a:gd name="connsiteX45" fmla="*/ 4487 w 10000"/>
                <a:gd name="connsiteY45" fmla="*/ 7250 h 10000"/>
                <a:gd name="connsiteX46" fmla="*/ 4173 w 10000"/>
                <a:gd name="connsiteY46" fmla="*/ 7375 h 10000"/>
                <a:gd name="connsiteX47" fmla="*/ 4173 w 10000"/>
                <a:gd name="connsiteY47" fmla="*/ 7875 h 10000"/>
                <a:gd name="connsiteX48" fmla="*/ 3701 w 10000"/>
                <a:gd name="connsiteY48" fmla="*/ 8375 h 10000"/>
                <a:gd name="connsiteX49" fmla="*/ 3466 w 10000"/>
                <a:gd name="connsiteY49" fmla="*/ 9125 h 10000"/>
                <a:gd name="connsiteX50" fmla="*/ 3228 w 10000"/>
                <a:gd name="connsiteY50" fmla="*/ 8750 h 10000"/>
                <a:gd name="connsiteX51" fmla="*/ 3071 w 10000"/>
                <a:gd name="connsiteY51" fmla="*/ 9000 h 10000"/>
                <a:gd name="connsiteX52" fmla="*/ 2676 w 10000"/>
                <a:gd name="connsiteY52" fmla="*/ 8875 h 10000"/>
                <a:gd name="connsiteX53" fmla="*/ 2676 w 10000"/>
                <a:gd name="connsiteY53" fmla="*/ 8750 h 10000"/>
                <a:gd name="connsiteX54" fmla="*/ 3071 w 10000"/>
                <a:gd name="connsiteY54" fmla="*/ 8000 h 10000"/>
                <a:gd name="connsiteX55" fmla="*/ 3071 w 10000"/>
                <a:gd name="connsiteY55" fmla="*/ 7500 h 10000"/>
                <a:gd name="connsiteX56" fmla="*/ 3781 w 10000"/>
                <a:gd name="connsiteY56" fmla="*/ 7625 h 10000"/>
                <a:gd name="connsiteX57" fmla="*/ 3937 w 10000"/>
                <a:gd name="connsiteY57" fmla="*/ 7250 h 10000"/>
                <a:gd name="connsiteX58" fmla="*/ 3781 w 10000"/>
                <a:gd name="connsiteY58" fmla="*/ 6750 h 10000"/>
                <a:gd name="connsiteX59" fmla="*/ 3385 w 10000"/>
                <a:gd name="connsiteY59" fmla="*/ 6375 h 10000"/>
                <a:gd name="connsiteX60" fmla="*/ 3071 w 10000"/>
                <a:gd name="connsiteY60" fmla="*/ 5375 h 10000"/>
                <a:gd name="connsiteX61" fmla="*/ 2599 w 10000"/>
                <a:gd name="connsiteY61" fmla="*/ 5125 h 10000"/>
                <a:gd name="connsiteX62" fmla="*/ 2205 w 10000"/>
                <a:gd name="connsiteY62" fmla="*/ 5000 h 10000"/>
                <a:gd name="connsiteX63" fmla="*/ 2047 w 10000"/>
                <a:gd name="connsiteY63" fmla="*/ 5000 h 10000"/>
                <a:gd name="connsiteX64" fmla="*/ 1890 w 10000"/>
                <a:gd name="connsiteY64" fmla="*/ 5250 h 10000"/>
                <a:gd name="connsiteX65" fmla="*/ 1419 w 10000"/>
                <a:gd name="connsiteY65" fmla="*/ 5250 h 10000"/>
                <a:gd name="connsiteX66" fmla="*/ 1260 w 10000"/>
                <a:gd name="connsiteY66" fmla="*/ 5750 h 10000"/>
                <a:gd name="connsiteX67" fmla="*/ 471 w 10000"/>
                <a:gd name="connsiteY67" fmla="*/ 5750 h 10000"/>
                <a:gd name="connsiteX68" fmla="*/ 0 w 10000"/>
                <a:gd name="connsiteY68" fmla="*/ 5375 h 10000"/>
                <a:gd name="connsiteX69" fmla="*/ 3150 w 10000"/>
                <a:gd name="connsiteY69" fmla="*/ 875 h 10000"/>
                <a:gd name="connsiteX70" fmla="*/ 3228 w 10000"/>
                <a:gd name="connsiteY70" fmla="*/ 1250 h 10000"/>
                <a:gd name="connsiteX71" fmla="*/ 4015 w 10000"/>
                <a:gd name="connsiteY71" fmla="*/ 1375 h 10000"/>
                <a:gd name="connsiteX72" fmla="*/ 4173 w 10000"/>
                <a:gd name="connsiteY72" fmla="*/ 250 h 10000"/>
                <a:gd name="connsiteX73" fmla="*/ 4646 w 10000"/>
                <a:gd name="connsiteY73" fmla="*/ 125 h 10000"/>
                <a:gd name="connsiteX0" fmla="*/ 4646 w 10000"/>
                <a:gd name="connsiteY0" fmla="*/ 125 h 10000"/>
                <a:gd name="connsiteX1" fmla="*/ 4960 w 10000"/>
                <a:gd name="connsiteY1" fmla="*/ 375 h 10000"/>
                <a:gd name="connsiteX2" fmla="*/ 5195 w 10000"/>
                <a:gd name="connsiteY2" fmla="*/ 250 h 10000"/>
                <a:gd name="connsiteX3" fmla="*/ 5354 w 10000"/>
                <a:gd name="connsiteY3" fmla="*/ 0 h 10000"/>
                <a:gd name="connsiteX4" fmla="*/ 5669 w 10000"/>
                <a:gd name="connsiteY4" fmla="*/ 0 h 10000"/>
                <a:gd name="connsiteX5" fmla="*/ 6298 w 10000"/>
                <a:gd name="connsiteY5" fmla="*/ 0 h 10000"/>
                <a:gd name="connsiteX6" fmla="*/ 6457 w 10000"/>
                <a:gd name="connsiteY6" fmla="*/ 625 h 10000"/>
                <a:gd name="connsiteX7" fmla="*/ 6378 w 10000"/>
                <a:gd name="connsiteY7" fmla="*/ 1375 h 10000"/>
                <a:gd name="connsiteX8" fmla="*/ 7087 w 10000"/>
                <a:gd name="connsiteY8" fmla="*/ 1625 h 10000"/>
                <a:gd name="connsiteX9" fmla="*/ 7242 w 10000"/>
                <a:gd name="connsiteY9" fmla="*/ 2500 h 10000"/>
                <a:gd name="connsiteX10" fmla="*/ 8504 w 10000"/>
                <a:gd name="connsiteY10" fmla="*/ 2625 h 10000"/>
                <a:gd name="connsiteX11" fmla="*/ 8583 w 10000"/>
                <a:gd name="connsiteY11" fmla="*/ 3000 h 10000"/>
                <a:gd name="connsiteX12" fmla="*/ 9372 w 10000"/>
                <a:gd name="connsiteY12" fmla="*/ 3000 h 10000"/>
                <a:gd name="connsiteX13" fmla="*/ 10000 w 10000"/>
                <a:gd name="connsiteY13" fmla="*/ 3625 h 10000"/>
                <a:gd name="connsiteX14" fmla="*/ 10000 w 10000"/>
                <a:gd name="connsiteY14" fmla="*/ 4875 h 10000"/>
                <a:gd name="connsiteX15" fmla="*/ 9920 w 10000"/>
                <a:gd name="connsiteY15" fmla="*/ 5625 h 10000"/>
                <a:gd name="connsiteX16" fmla="*/ 9292 w 10000"/>
                <a:gd name="connsiteY16" fmla="*/ 5875 h 10000"/>
                <a:gd name="connsiteX17" fmla="*/ 8898 w 10000"/>
                <a:gd name="connsiteY17" fmla="*/ 6125 h 10000"/>
                <a:gd name="connsiteX18" fmla="*/ 8820 w 10000"/>
                <a:gd name="connsiteY18" fmla="*/ 6625 h 10000"/>
                <a:gd name="connsiteX19" fmla="*/ 8269 w 10000"/>
                <a:gd name="connsiteY19" fmla="*/ 7000 h 10000"/>
                <a:gd name="connsiteX20" fmla="*/ 7558 w 10000"/>
                <a:gd name="connsiteY20" fmla="*/ 7250 h 10000"/>
                <a:gd name="connsiteX21" fmla="*/ 6929 w 10000"/>
                <a:gd name="connsiteY21" fmla="*/ 7750 h 10000"/>
                <a:gd name="connsiteX22" fmla="*/ 6298 w 10000"/>
                <a:gd name="connsiteY22" fmla="*/ 8000 h 10000"/>
                <a:gd name="connsiteX23" fmla="*/ 6219 w 10000"/>
                <a:gd name="connsiteY23" fmla="*/ 8250 h 10000"/>
                <a:gd name="connsiteX24" fmla="*/ 6614 w 10000"/>
                <a:gd name="connsiteY24" fmla="*/ 8375 h 10000"/>
                <a:gd name="connsiteX25" fmla="*/ 6850 w 10000"/>
                <a:gd name="connsiteY25" fmla="*/ 8750 h 10000"/>
                <a:gd name="connsiteX26" fmla="*/ 7007 w 10000"/>
                <a:gd name="connsiteY26" fmla="*/ 8875 h 10000"/>
                <a:gd name="connsiteX27" fmla="*/ 7242 w 10000"/>
                <a:gd name="connsiteY27" fmla="*/ 9000 h 10000"/>
                <a:gd name="connsiteX28" fmla="*/ 7874 w 10000"/>
                <a:gd name="connsiteY28" fmla="*/ 8875 h 10000"/>
                <a:gd name="connsiteX29" fmla="*/ 8110 w 10000"/>
                <a:gd name="connsiteY29" fmla="*/ 9000 h 10000"/>
                <a:gd name="connsiteX30" fmla="*/ 8189 w 10000"/>
                <a:gd name="connsiteY30" fmla="*/ 9375 h 10000"/>
                <a:gd name="connsiteX31" fmla="*/ 7951 w 10000"/>
                <a:gd name="connsiteY31" fmla="*/ 9375 h 10000"/>
                <a:gd name="connsiteX32" fmla="*/ 7402 w 10000"/>
                <a:gd name="connsiteY32" fmla="*/ 9375 h 10000"/>
                <a:gd name="connsiteX33" fmla="*/ 7007 w 10000"/>
                <a:gd name="connsiteY33" fmla="*/ 9375 h 10000"/>
                <a:gd name="connsiteX34" fmla="*/ 6692 w 10000"/>
                <a:gd name="connsiteY34" fmla="*/ 9625 h 10000"/>
                <a:gd name="connsiteX35" fmla="*/ 6378 w 10000"/>
                <a:gd name="connsiteY35" fmla="*/ 10000 h 10000"/>
                <a:gd name="connsiteX36" fmla="*/ 5984 w 10000"/>
                <a:gd name="connsiteY36" fmla="*/ 10000 h 10000"/>
                <a:gd name="connsiteX37" fmla="*/ 5984 w 10000"/>
                <a:gd name="connsiteY37" fmla="*/ 9500 h 10000"/>
                <a:gd name="connsiteX38" fmla="*/ 5826 w 10000"/>
                <a:gd name="connsiteY38" fmla="*/ 9125 h 10000"/>
                <a:gd name="connsiteX39" fmla="*/ 5433 w 10000"/>
                <a:gd name="connsiteY39" fmla="*/ 8750 h 10000"/>
                <a:gd name="connsiteX40" fmla="*/ 5669 w 10000"/>
                <a:gd name="connsiteY40" fmla="*/ 8500 h 10000"/>
                <a:gd name="connsiteX41" fmla="*/ 5984 w 10000"/>
                <a:gd name="connsiteY41" fmla="*/ 8250 h 10000"/>
                <a:gd name="connsiteX42" fmla="*/ 5984 w 10000"/>
                <a:gd name="connsiteY42" fmla="*/ 8000 h 10000"/>
                <a:gd name="connsiteX43" fmla="*/ 5117 w 10000"/>
                <a:gd name="connsiteY43" fmla="*/ 8000 h 10000"/>
                <a:gd name="connsiteX44" fmla="*/ 4960 w 10000"/>
                <a:gd name="connsiteY44" fmla="*/ 7250 h 10000"/>
                <a:gd name="connsiteX45" fmla="*/ 4487 w 10000"/>
                <a:gd name="connsiteY45" fmla="*/ 7250 h 10000"/>
                <a:gd name="connsiteX46" fmla="*/ 4173 w 10000"/>
                <a:gd name="connsiteY46" fmla="*/ 7375 h 10000"/>
                <a:gd name="connsiteX47" fmla="*/ 4173 w 10000"/>
                <a:gd name="connsiteY47" fmla="*/ 7875 h 10000"/>
                <a:gd name="connsiteX48" fmla="*/ 3701 w 10000"/>
                <a:gd name="connsiteY48" fmla="*/ 8375 h 10000"/>
                <a:gd name="connsiteX49" fmla="*/ 3466 w 10000"/>
                <a:gd name="connsiteY49" fmla="*/ 9125 h 10000"/>
                <a:gd name="connsiteX50" fmla="*/ 3228 w 10000"/>
                <a:gd name="connsiteY50" fmla="*/ 8750 h 10000"/>
                <a:gd name="connsiteX51" fmla="*/ 3071 w 10000"/>
                <a:gd name="connsiteY51" fmla="*/ 9000 h 10000"/>
                <a:gd name="connsiteX52" fmla="*/ 2676 w 10000"/>
                <a:gd name="connsiteY52" fmla="*/ 8875 h 10000"/>
                <a:gd name="connsiteX53" fmla="*/ 2676 w 10000"/>
                <a:gd name="connsiteY53" fmla="*/ 8750 h 10000"/>
                <a:gd name="connsiteX54" fmla="*/ 3071 w 10000"/>
                <a:gd name="connsiteY54" fmla="*/ 8000 h 10000"/>
                <a:gd name="connsiteX55" fmla="*/ 3071 w 10000"/>
                <a:gd name="connsiteY55" fmla="*/ 7500 h 10000"/>
                <a:gd name="connsiteX56" fmla="*/ 3781 w 10000"/>
                <a:gd name="connsiteY56" fmla="*/ 7625 h 10000"/>
                <a:gd name="connsiteX57" fmla="*/ 3937 w 10000"/>
                <a:gd name="connsiteY57" fmla="*/ 7250 h 10000"/>
                <a:gd name="connsiteX58" fmla="*/ 3781 w 10000"/>
                <a:gd name="connsiteY58" fmla="*/ 6750 h 10000"/>
                <a:gd name="connsiteX59" fmla="*/ 3385 w 10000"/>
                <a:gd name="connsiteY59" fmla="*/ 6375 h 10000"/>
                <a:gd name="connsiteX60" fmla="*/ 3071 w 10000"/>
                <a:gd name="connsiteY60" fmla="*/ 5375 h 10000"/>
                <a:gd name="connsiteX61" fmla="*/ 2599 w 10000"/>
                <a:gd name="connsiteY61" fmla="*/ 5125 h 10000"/>
                <a:gd name="connsiteX62" fmla="*/ 2205 w 10000"/>
                <a:gd name="connsiteY62" fmla="*/ 5000 h 10000"/>
                <a:gd name="connsiteX63" fmla="*/ 2047 w 10000"/>
                <a:gd name="connsiteY63" fmla="*/ 5000 h 10000"/>
                <a:gd name="connsiteX64" fmla="*/ 1890 w 10000"/>
                <a:gd name="connsiteY64" fmla="*/ 5250 h 10000"/>
                <a:gd name="connsiteX65" fmla="*/ 1419 w 10000"/>
                <a:gd name="connsiteY65" fmla="*/ 5250 h 10000"/>
                <a:gd name="connsiteX66" fmla="*/ 1260 w 10000"/>
                <a:gd name="connsiteY66" fmla="*/ 5750 h 10000"/>
                <a:gd name="connsiteX67" fmla="*/ 471 w 10000"/>
                <a:gd name="connsiteY67" fmla="*/ 5750 h 10000"/>
                <a:gd name="connsiteX68" fmla="*/ 0 w 10000"/>
                <a:gd name="connsiteY68" fmla="*/ 5375 h 10000"/>
                <a:gd name="connsiteX69" fmla="*/ 3228 w 10000"/>
                <a:gd name="connsiteY69" fmla="*/ 1250 h 10000"/>
                <a:gd name="connsiteX70" fmla="*/ 4015 w 10000"/>
                <a:gd name="connsiteY70" fmla="*/ 1375 h 10000"/>
                <a:gd name="connsiteX71" fmla="*/ 4173 w 10000"/>
                <a:gd name="connsiteY71" fmla="*/ 250 h 10000"/>
                <a:gd name="connsiteX72" fmla="*/ 4646 w 10000"/>
                <a:gd name="connsiteY72" fmla="*/ 125 h 10000"/>
                <a:gd name="connsiteX0" fmla="*/ 4646 w 10000"/>
                <a:gd name="connsiteY0" fmla="*/ 125 h 10000"/>
                <a:gd name="connsiteX1" fmla="*/ 4960 w 10000"/>
                <a:gd name="connsiteY1" fmla="*/ 375 h 10000"/>
                <a:gd name="connsiteX2" fmla="*/ 5195 w 10000"/>
                <a:gd name="connsiteY2" fmla="*/ 250 h 10000"/>
                <a:gd name="connsiteX3" fmla="*/ 5354 w 10000"/>
                <a:gd name="connsiteY3" fmla="*/ 0 h 10000"/>
                <a:gd name="connsiteX4" fmla="*/ 5669 w 10000"/>
                <a:gd name="connsiteY4" fmla="*/ 0 h 10000"/>
                <a:gd name="connsiteX5" fmla="*/ 6298 w 10000"/>
                <a:gd name="connsiteY5" fmla="*/ 0 h 10000"/>
                <a:gd name="connsiteX6" fmla="*/ 6457 w 10000"/>
                <a:gd name="connsiteY6" fmla="*/ 625 h 10000"/>
                <a:gd name="connsiteX7" fmla="*/ 6378 w 10000"/>
                <a:gd name="connsiteY7" fmla="*/ 1375 h 10000"/>
                <a:gd name="connsiteX8" fmla="*/ 7087 w 10000"/>
                <a:gd name="connsiteY8" fmla="*/ 1625 h 10000"/>
                <a:gd name="connsiteX9" fmla="*/ 7242 w 10000"/>
                <a:gd name="connsiteY9" fmla="*/ 2500 h 10000"/>
                <a:gd name="connsiteX10" fmla="*/ 8504 w 10000"/>
                <a:gd name="connsiteY10" fmla="*/ 2625 h 10000"/>
                <a:gd name="connsiteX11" fmla="*/ 8583 w 10000"/>
                <a:gd name="connsiteY11" fmla="*/ 3000 h 10000"/>
                <a:gd name="connsiteX12" fmla="*/ 9372 w 10000"/>
                <a:gd name="connsiteY12" fmla="*/ 3000 h 10000"/>
                <a:gd name="connsiteX13" fmla="*/ 10000 w 10000"/>
                <a:gd name="connsiteY13" fmla="*/ 3625 h 10000"/>
                <a:gd name="connsiteX14" fmla="*/ 10000 w 10000"/>
                <a:gd name="connsiteY14" fmla="*/ 4875 h 10000"/>
                <a:gd name="connsiteX15" fmla="*/ 9920 w 10000"/>
                <a:gd name="connsiteY15" fmla="*/ 5625 h 10000"/>
                <a:gd name="connsiteX16" fmla="*/ 9292 w 10000"/>
                <a:gd name="connsiteY16" fmla="*/ 5875 h 10000"/>
                <a:gd name="connsiteX17" fmla="*/ 8898 w 10000"/>
                <a:gd name="connsiteY17" fmla="*/ 6125 h 10000"/>
                <a:gd name="connsiteX18" fmla="*/ 8820 w 10000"/>
                <a:gd name="connsiteY18" fmla="*/ 6625 h 10000"/>
                <a:gd name="connsiteX19" fmla="*/ 8269 w 10000"/>
                <a:gd name="connsiteY19" fmla="*/ 7000 h 10000"/>
                <a:gd name="connsiteX20" fmla="*/ 7558 w 10000"/>
                <a:gd name="connsiteY20" fmla="*/ 7250 h 10000"/>
                <a:gd name="connsiteX21" fmla="*/ 6929 w 10000"/>
                <a:gd name="connsiteY21" fmla="*/ 7750 h 10000"/>
                <a:gd name="connsiteX22" fmla="*/ 6298 w 10000"/>
                <a:gd name="connsiteY22" fmla="*/ 8000 h 10000"/>
                <a:gd name="connsiteX23" fmla="*/ 6219 w 10000"/>
                <a:gd name="connsiteY23" fmla="*/ 8250 h 10000"/>
                <a:gd name="connsiteX24" fmla="*/ 6614 w 10000"/>
                <a:gd name="connsiteY24" fmla="*/ 8375 h 10000"/>
                <a:gd name="connsiteX25" fmla="*/ 6850 w 10000"/>
                <a:gd name="connsiteY25" fmla="*/ 8750 h 10000"/>
                <a:gd name="connsiteX26" fmla="*/ 7007 w 10000"/>
                <a:gd name="connsiteY26" fmla="*/ 8875 h 10000"/>
                <a:gd name="connsiteX27" fmla="*/ 7242 w 10000"/>
                <a:gd name="connsiteY27" fmla="*/ 9000 h 10000"/>
                <a:gd name="connsiteX28" fmla="*/ 7874 w 10000"/>
                <a:gd name="connsiteY28" fmla="*/ 8875 h 10000"/>
                <a:gd name="connsiteX29" fmla="*/ 8110 w 10000"/>
                <a:gd name="connsiteY29" fmla="*/ 9000 h 10000"/>
                <a:gd name="connsiteX30" fmla="*/ 8189 w 10000"/>
                <a:gd name="connsiteY30" fmla="*/ 9375 h 10000"/>
                <a:gd name="connsiteX31" fmla="*/ 7951 w 10000"/>
                <a:gd name="connsiteY31" fmla="*/ 9375 h 10000"/>
                <a:gd name="connsiteX32" fmla="*/ 7402 w 10000"/>
                <a:gd name="connsiteY32" fmla="*/ 9375 h 10000"/>
                <a:gd name="connsiteX33" fmla="*/ 7007 w 10000"/>
                <a:gd name="connsiteY33" fmla="*/ 9375 h 10000"/>
                <a:gd name="connsiteX34" fmla="*/ 6692 w 10000"/>
                <a:gd name="connsiteY34" fmla="*/ 9625 h 10000"/>
                <a:gd name="connsiteX35" fmla="*/ 6378 w 10000"/>
                <a:gd name="connsiteY35" fmla="*/ 10000 h 10000"/>
                <a:gd name="connsiteX36" fmla="*/ 5984 w 10000"/>
                <a:gd name="connsiteY36" fmla="*/ 10000 h 10000"/>
                <a:gd name="connsiteX37" fmla="*/ 5984 w 10000"/>
                <a:gd name="connsiteY37" fmla="*/ 9500 h 10000"/>
                <a:gd name="connsiteX38" fmla="*/ 5826 w 10000"/>
                <a:gd name="connsiteY38" fmla="*/ 9125 h 10000"/>
                <a:gd name="connsiteX39" fmla="*/ 5433 w 10000"/>
                <a:gd name="connsiteY39" fmla="*/ 8750 h 10000"/>
                <a:gd name="connsiteX40" fmla="*/ 5669 w 10000"/>
                <a:gd name="connsiteY40" fmla="*/ 8500 h 10000"/>
                <a:gd name="connsiteX41" fmla="*/ 5984 w 10000"/>
                <a:gd name="connsiteY41" fmla="*/ 8250 h 10000"/>
                <a:gd name="connsiteX42" fmla="*/ 5984 w 10000"/>
                <a:gd name="connsiteY42" fmla="*/ 8000 h 10000"/>
                <a:gd name="connsiteX43" fmla="*/ 5117 w 10000"/>
                <a:gd name="connsiteY43" fmla="*/ 8000 h 10000"/>
                <a:gd name="connsiteX44" fmla="*/ 4960 w 10000"/>
                <a:gd name="connsiteY44" fmla="*/ 7250 h 10000"/>
                <a:gd name="connsiteX45" fmla="*/ 4487 w 10000"/>
                <a:gd name="connsiteY45" fmla="*/ 7250 h 10000"/>
                <a:gd name="connsiteX46" fmla="*/ 4173 w 10000"/>
                <a:gd name="connsiteY46" fmla="*/ 7375 h 10000"/>
                <a:gd name="connsiteX47" fmla="*/ 4173 w 10000"/>
                <a:gd name="connsiteY47" fmla="*/ 7875 h 10000"/>
                <a:gd name="connsiteX48" fmla="*/ 3701 w 10000"/>
                <a:gd name="connsiteY48" fmla="*/ 8375 h 10000"/>
                <a:gd name="connsiteX49" fmla="*/ 3466 w 10000"/>
                <a:gd name="connsiteY49" fmla="*/ 9125 h 10000"/>
                <a:gd name="connsiteX50" fmla="*/ 3228 w 10000"/>
                <a:gd name="connsiteY50" fmla="*/ 8750 h 10000"/>
                <a:gd name="connsiteX51" fmla="*/ 3071 w 10000"/>
                <a:gd name="connsiteY51" fmla="*/ 9000 h 10000"/>
                <a:gd name="connsiteX52" fmla="*/ 2676 w 10000"/>
                <a:gd name="connsiteY52" fmla="*/ 8875 h 10000"/>
                <a:gd name="connsiteX53" fmla="*/ 2676 w 10000"/>
                <a:gd name="connsiteY53" fmla="*/ 8750 h 10000"/>
                <a:gd name="connsiteX54" fmla="*/ 3071 w 10000"/>
                <a:gd name="connsiteY54" fmla="*/ 8000 h 10000"/>
                <a:gd name="connsiteX55" fmla="*/ 3071 w 10000"/>
                <a:gd name="connsiteY55" fmla="*/ 7500 h 10000"/>
                <a:gd name="connsiteX56" fmla="*/ 3781 w 10000"/>
                <a:gd name="connsiteY56" fmla="*/ 7625 h 10000"/>
                <a:gd name="connsiteX57" fmla="*/ 3937 w 10000"/>
                <a:gd name="connsiteY57" fmla="*/ 7250 h 10000"/>
                <a:gd name="connsiteX58" fmla="*/ 3781 w 10000"/>
                <a:gd name="connsiteY58" fmla="*/ 6750 h 10000"/>
                <a:gd name="connsiteX59" fmla="*/ 3385 w 10000"/>
                <a:gd name="connsiteY59" fmla="*/ 6375 h 10000"/>
                <a:gd name="connsiteX60" fmla="*/ 3071 w 10000"/>
                <a:gd name="connsiteY60" fmla="*/ 5375 h 10000"/>
                <a:gd name="connsiteX61" fmla="*/ 2599 w 10000"/>
                <a:gd name="connsiteY61" fmla="*/ 5125 h 10000"/>
                <a:gd name="connsiteX62" fmla="*/ 2205 w 10000"/>
                <a:gd name="connsiteY62" fmla="*/ 5000 h 10000"/>
                <a:gd name="connsiteX63" fmla="*/ 2047 w 10000"/>
                <a:gd name="connsiteY63" fmla="*/ 5000 h 10000"/>
                <a:gd name="connsiteX64" fmla="*/ 1890 w 10000"/>
                <a:gd name="connsiteY64" fmla="*/ 5250 h 10000"/>
                <a:gd name="connsiteX65" fmla="*/ 1419 w 10000"/>
                <a:gd name="connsiteY65" fmla="*/ 5250 h 10000"/>
                <a:gd name="connsiteX66" fmla="*/ 1260 w 10000"/>
                <a:gd name="connsiteY66" fmla="*/ 5750 h 10000"/>
                <a:gd name="connsiteX67" fmla="*/ 471 w 10000"/>
                <a:gd name="connsiteY67" fmla="*/ 5750 h 10000"/>
                <a:gd name="connsiteX68" fmla="*/ 0 w 10000"/>
                <a:gd name="connsiteY68" fmla="*/ 5375 h 10000"/>
                <a:gd name="connsiteX69" fmla="*/ 4015 w 10000"/>
                <a:gd name="connsiteY69" fmla="*/ 1375 h 10000"/>
                <a:gd name="connsiteX70" fmla="*/ 4173 w 10000"/>
                <a:gd name="connsiteY70" fmla="*/ 250 h 10000"/>
                <a:gd name="connsiteX71" fmla="*/ 4646 w 10000"/>
                <a:gd name="connsiteY71" fmla="*/ 125 h 10000"/>
                <a:gd name="connsiteX0" fmla="*/ 4646 w 10000"/>
                <a:gd name="connsiteY0" fmla="*/ 125 h 10000"/>
                <a:gd name="connsiteX1" fmla="*/ 4960 w 10000"/>
                <a:gd name="connsiteY1" fmla="*/ 375 h 10000"/>
                <a:gd name="connsiteX2" fmla="*/ 5195 w 10000"/>
                <a:gd name="connsiteY2" fmla="*/ 250 h 10000"/>
                <a:gd name="connsiteX3" fmla="*/ 5354 w 10000"/>
                <a:gd name="connsiteY3" fmla="*/ 0 h 10000"/>
                <a:gd name="connsiteX4" fmla="*/ 5669 w 10000"/>
                <a:gd name="connsiteY4" fmla="*/ 0 h 10000"/>
                <a:gd name="connsiteX5" fmla="*/ 6298 w 10000"/>
                <a:gd name="connsiteY5" fmla="*/ 0 h 10000"/>
                <a:gd name="connsiteX6" fmla="*/ 6457 w 10000"/>
                <a:gd name="connsiteY6" fmla="*/ 625 h 10000"/>
                <a:gd name="connsiteX7" fmla="*/ 6378 w 10000"/>
                <a:gd name="connsiteY7" fmla="*/ 1375 h 10000"/>
                <a:gd name="connsiteX8" fmla="*/ 7087 w 10000"/>
                <a:gd name="connsiteY8" fmla="*/ 1625 h 10000"/>
                <a:gd name="connsiteX9" fmla="*/ 7242 w 10000"/>
                <a:gd name="connsiteY9" fmla="*/ 2500 h 10000"/>
                <a:gd name="connsiteX10" fmla="*/ 8504 w 10000"/>
                <a:gd name="connsiteY10" fmla="*/ 2625 h 10000"/>
                <a:gd name="connsiteX11" fmla="*/ 8583 w 10000"/>
                <a:gd name="connsiteY11" fmla="*/ 3000 h 10000"/>
                <a:gd name="connsiteX12" fmla="*/ 9372 w 10000"/>
                <a:gd name="connsiteY12" fmla="*/ 3000 h 10000"/>
                <a:gd name="connsiteX13" fmla="*/ 10000 w 10000"/>
                <a:gd name="connsiteY13" fmla="*/ 3625 h 10000"/>
                <a:gd name="connsiteX14" fmla="*/ 10000 w 10000"/>
                <a:gd name="connsiteY14" fmla="*/ 4875 h 10000"/>
                <a:gd name="connsiteX15" fmla="*/ 9920 w 10000"/>
                <a:gd name="connsiteY15" fmla="*/ 5625 h 10000"/>
                <a:gd name="connsiteX16" fmla="*/ 9292 w 10000"/>
                <a:gd name="connsiteY16" fmla="*/ 5875 h 10000"/>
                <a:gd name="connsiteX17" fmla="*/ 8898 w 10000"/>
                <a:gd name="connsiteY17" fmla="*/ 6125 h 10000"/>
                <a:gd name="connsiteX18" fmla="*/ 8820 w 10000"/>
                <a:gd name="connsiteY18" fmla="*/ 6625 h 10000"/>
                <a:gd name="connsiteX19" fmla="*/ 8269 w 10000"/>
                <a:gd name="connsiteY19" fmla="*/ 7000 h 10000"/>
                <a:gd name="connsiteX20" fmla="*/ 7558 w 10000"/>
                <a:gd name="connsiteY20" fmla="*/ 7250 h 10000"/>
                <a:gd name="connsiteX21" fmla="*/ 6929 w 10000"/>
                <a:gd name="connsiteY21" fmla="*/ 7750 h 10000"/>
                <a:gd name="connsiteX22" fmla="*/ 6298 w 10000"/>
                <a:gd name="connsiteY22" fmla="*/ 8000 h 10000"/>
                <a:gd name="connsiteX23" fmla="*/ 6219 w 10000"/>
                <a:gd name="connsiteY23" fmla="*/ 8250 h 10000"/>
                <a:gd name="connsiteX24" fmla="*/ 6614 w 10000"/>
                <a:gd name="connsiteY24" fmla="*/ 8375 h 10000"/>
                <a:gd name="connsiteX25" fmla="*/ 6850 w 10000"/>
                <a:gd name="connsiteY25" fmla="*/ 8750 h 10000"/>
                <a:gd name="connsiteX26" fmla="*/ 7007 w 10000"/>
                <a:gd name="connsiteY26" fmla="*/ 8875 h 10000"/>
                <a:gd name="connsiteX27" fmla="*/ 7242 w 10000"/>
                <a:gd name="connsiteY27" fmla="*/ 9000 h 10000"/>
                <a:gd name="connsiteX28" fmla="*/ 7874 w 10000"/>
                <a:gd name="connsiteY28" fmla="*/ 8875 h 10000"/>
                <a:gd name="connsiteX29" fmla="*/ 8110 w 10000"/>
                <a:gd name="connsiteY29" fmla="*/ 9000 h 10000"/>
                <a:gd name="connsiteX30" fmla="*/ 8189 w 10000"/>
                <a:gd name="connsiteY30" fmla="*/ 9375 h 10000"/>
                <a:gd name="connsiteX31" fmla="*/ 7951 w 10000"/>
                <a:gd name="connsiteY31" fmla="*/ 9375 h 10000"/>
                <a:gd name="connsiteX32" fmla="*/ 7402 w 10000"/>
                <a:gd name="connsiteY32" fmla="*/ 9375 h 10000"/>
                <a:gd name="connsiteX33" fmla="*/ 7007 w 10000"/>
                <a:gd name="connsiteY33" fmla="*/ 9375 h 10000"/>
                <a:gd name="connsiteX34" fmla="*/ 6692 w 10000"/>
                <a:gd name="connsiteY34" fmla="*/ 9625 h 10000"/>
                <a:gd name="connsiteX35" fmla="*/ 6378 w 10000"/>
                <a:gd name="connsiteY35" fmla="*/ 10000 h 10000"/>
                <a:gd name="connsiteX36" fmla="*/ 5984 w 10000"/>
                <a:gd name="connsiteY36" fmla="*/ 10000 h 10000"/>
                <a:gd name="connsiteX37" fmla="*/ 5984 w 10000"/>
                <a:gd name="connsiteY37" fmla="*/ 9500 h 10000"/>
                <a:gd name="connsiteX38" fmla="*/ 5826 w 10000"/>
                <a:gd name="connsiteY38" fmla="*/ 9125 h 10000"/>
                <a:gd name="connsiteX39" fmla="*/ 5433 w 10000"/>
                <a:gd name="connsiteY39" fmla="*/ 8750 h 10000"/>
                <a:gd name="connsiteX40" fmla="*/ 5669 w 10000"/>
                <a:gd name="connsiteY40" fmla="*/ 8500 h 10000"/>
                <a:gd name="connsiteX41" fmla="*/ 5984 w 10000"/>
                <a:gd name="connsiteY41" fmla="*/ 8250 h 10000"/>
                <a:gd name="connsiteX42" fmla="*/ 5984 w 10000"/>
                <a:gd name="connsiteY42" fmla="*/ 8000 h 10000"/>
                <a:gd name="connsiteX43" fmla="*/ 5117 w 10000"/>
                <a:gd name="connsiteY43" fmla="*/ 8000 h 10000"/>
                <a:gd name="connsiteX44" fmla="*/ 4960 w 10000"/>
                <a:gd name="connsiteY44" fmla="*/ 7250 h 10000"/>
                <a:gd name="connsiteX45" fmla="*/ 4487 w 10000"/>
                <a:gd name="connsiteY45" fmla="*/ 7250 h 10000"/>
                <a:gd name="connsiteX46" fmla="*/ 4173 w 10000"/>
                <a:gd name="connsiteY46" fmla="*/ 7375 h 10000"/>
                <a:gd name="connsiteX47" fmla="*/ 4173 w 10000"/>
                <a:gd name="connsiteY47" fmla="*/ 7875 h 10000"/>
                <a:gd name="connsiteX48" fmla="*/ 3701 w 10000"/>
                <a:gd name="connsiteY48" fmla="*/ 8375 h 10000"/>
                <a:gd name="connsiteX49" fmla="*/ 3466 w 10000"/>
                <a:gd name="connsiteY49" fmla="*/ 9125 h 10000"/>
                <a:gd name="connsiteX50" fmla="*/ 3228 w 10000"/>
                <a:gd name="connsiteY50" fmla="*/ 8750 h 10000"/>
                <a:gd name="connsiteX51" fmla="*/ 3071 w 10000"/>
                <a:gd name="connsiteY51" fmla="*/ 9000 h 10000"/>
                <a:gd name="connsiteX52" fmla="*/ 2676 w 10000"/>
                <a:gd name="connsiteY52" fmla="*/ 8875 h 10000"/>
                <a:gd name="connsiteX53" fmla="*/ 2676 w 10000"/>
                <a:gd name="connsiteY53" fmla="*/ 8750 h 10000"/>
                <a:gd name="connsiteX54" fmla="*/ 3071 w 10000"/>
                <a:gd name="connsiteY54" fmla="*/ 8000 h 10000"/>
                <a:gd name="connsiteX55" fmla="*/ 3071 w 10000"/>
                <a:gd name="connsiteY55" fmla="*/ 7500 h 10000"/>
                <a:gd name="connsiteX56" fmla="*/ 3781 w 10000"/>
                <a:gd name="connsiteY56" fmla="*/ 7625 h 10000"/>
                <a:gd name="connsiteX57" fmla="*/ 3937 w 10000"/>
                <a:gd name="connsiteY57" fmla="*/ 7250 h 10000"/>
                <a:gd name="connsiteX58" fmla="*/ 3781 w 10000"/>
                <a:gd name="connsiteY58" fmla="*/ 6750 h 10000"/>
                <a:gd name="connsiteX59" fmla="*/ 3385 w 10000"/>
                <a:gd name="connsiteY59" fmla="*/ 6375 h 10000"/>
                <a:gd name="connsiteX60" fmla="*/ 3071 w 10000"/>
                <a:gd name="connsiteY60" fmla="*/ 5375 h 10000"/>
                <a:gd name="connsiteX61" fmla="*/ 2599 w 10000"/>
                <a:gd name="connsiteY61" fmla="*/ 5125 h 10000"/>
                <a:gd name="connsiteX62" fmla="*/ 2205 w 10000"/>
                <a:gd name="connsiteY62" fmla="*/ 5000 h 10000"/>
                <a:gd name="connsiteX63" fmla="*/ 2047 w 10000"/>
                <a:gd name="connsiteY63" fmla="*/ 5000 h 10000"/>
                <a:gd name="connsiteX64" fmla="*/ 1890 w 10000"/>
                <a:gd name="connsiteY64" fmla="*/ 5250 h 10000"/>
                <a:gd name="connsiteX65" fmla="*/ 1419 w 10000"/>
                <a:gd name="connsiteY65" fmla="*/ 5250 h 10000"/>
                <a:gd name="connsiteX66" fmla="*/ 1260 w 10000"/>
                <a:gd name="connsiteY66" fmla="*/ 5750 h 10000"/>
                <a:gd name="connsiteX67" fmla="*/ 471 w 10000"/>
                <a:gd name="connsiteY67" fmla="*/ 5750 h 10000"/>
                <a:gd name="connsiteX68" fmla="*/ 0 w 10000"/>
                <a:gd name="connsiteY68" fmla="*/ 5375 h 10000"/>
                <a:gd name="connsiteX69" fmla="*/ 4173 w 10000"/>
                <a:gd name="connsiteY69" fmla="*/ 250 h 10000"/>
                <a:gd name="connsiteX70" fmla="*/ 4646 w 10000"/>
                <a:gd name="connsiteY70" fmla="*/ 125 h 10000"/>
                <a:gd name="connsiteX0" fmla="*/ 4646 w 10000"/>
                <a:gd name="connsiteY0" fmla="*/ 125 h 10000"/>
                <a:gd name="connsiteX1" fmla="*/ 4960 w 10000"/>
                <a:gd name="connsiteY1" fmla="*/ 375 h 10000"/>
                <a:gd name="connsiteX2" fmla="*/ 5195 w 10000"/>
                <a:gd name="connsiteY2" fmla="*/ 250 h 10000"/>
                <a:gd name="connsiteX3" fmla="*/ 5354 w 10000"/>
                <a:gd name="connsiteY3" fmla="*/ 0 h 10000"/>
                <a:gd name="connsiteX4" fmla="*/ 5669 w 10000"/>
                <a:gd name="connsiteY4" fmla="*/ 0 h 10000"/>
                <a:gd name="connsiteX5" fmla="*/ 6298 w 10000"/>
                <a:gd name="connsiteY5" fmla="*/ 0 h 10000"/>
                <a:gd name="connsiteX6" fmla="*/ 6457 w 10000"/>
                <a:gd name="connsiteY6" fmla="*/ 625 h 10000"/>
                <a:gd name="connsiteX7" fmla="*/ 6378 w 10000"/>
                <a:gd name="connsiteY7" fmla="*/ 1375 h 10000"/>
                <a:gd name="connsiteX8" fmla="*/ 7087 w 10000"/>
                <a:gd name="connsiteY8" fmla="*/ 1625 h 10000"/>
                <a:gd name="connsiteX9" fmla="*/ 7242 w 10000"/>
                <a:gd name="connsiteY9" fmla="*/ 2500 h 10000"/>
                <a:gd name="connsiteX10" fmla="*/ 8504 w 10000"/>
                <a:gd name="connsiteY10" fmla="*/ 2625 h 10000"/>
                <a:gd name="connsiteX11" fmla="*/ 8583 w 10000"/>
                <a:gd name="connsiteY11" fmla="*/ 3000 h 10000"/>
                <a:gd name="connsiteX12" fmla="*/ 9372 w 10000"/>
                <a:gd name="connsiteY12" fmla="*/ 3000 h 10000"/>
                <a:gd name="connsiteX13" fmla="*/ 10000 w 10000"/>
                <a:gd name="connsiteY13" fmla="*/ 3625 h 10000"/>
                <a:gd name="connsiteX14" fmla="*/ 10000 w 10000"/>
                <a:gd name="connsiteY14" fmla="*/ 4875 h 10000"/>
                <a:gd name="connsiteX15" fmla="*/ 9920 w 10000"/>
                <a:gd name="connsiteY15" fmla="*/ 5625 h 10000"/>
                <a:gd name="connsiteX16" fmla="*/ 9292 w 10000"/>
                <a:gd name="connsiteY16" fmla="*/ 5875 h 10000"/>
                <a:gd name="connsiteX17" fmla="*/ 8898 w 10000"/>
                <a:gd name="connsiteY17" fmla="*/ 6125 h 10000"/>
                <a:gd name="connsiteX18" fmla="*/ 8820 w 10000"/>
                <a:gd name="connsiteY18" fmla="*/ 6625 h 10000"/>
                <a:gd name="connsiteX19" fmla="*/ 8269 w 10000"/>
                <a:gd name="connsiteY19" fmla="*/ 7000 h 10000"/>
                <a:gd name="connsiteX20" fmla="*/ 7558 w 10000"/>
                <a:gd name="connsiteY20" fmla="*/ 7250 h 10000"/>
                <a:gd name="connsiteX21" fmla="*/ 6929 w 10000"/>
                <a:gd name="connsiteY21" fmla="*/ 7750 h 10000"/>
                <a:gd name="connsiteX22" fmla="*/ 6298 w 10000"/>
                <a:gd name="connsiteY22" fmla="*/ 8000 h 10000"/>
                <a:gd name="connsiteX23" fmla="*/ 6219 w 10000"/>
                <a:gd name="connsiteY23" fmla="*/ 8250 h 10000"/>
                <a:gd name="connsiteX24" fmla="*/ 6614 w 10000"/>
                <a:gd name="connsiteY24" fmla="*/ 8375 h 10000"/>
                <a:gd name="connsiteX25" fmla="*/ 6850 w 10000"/>
                <a:gd name="connsiteY25" fmla="*/ 8750 h 10000"/>
                <a:gd name="connsiteX26" fmla="*/ 7007 w 10000"/>
                <a:gd name="connsiteY26" fmla="*/ 8875 h 10000"/>
                <a:gd name="connsiteX27" fmla="*/ 7242 w 10000"/>
                <a:gd name="connsiteY27" fmla="*/ 9000 h 10000"/>
                <a:gd name="connsiteX28" fmla="*/ 7874 w 10000"/>
                <a:gd name="connsiteY28" fmla="*/ 8875 h 10000"/>
                <a:gd name="connsiteX29" fmla="*/ 8110 w 10000"/>
                <a:gd name="connsiteY29" fmla="*/ 9000 h 10000"/>
                <a:gd name="connsiteX30" fmla="*/ 8189 w 10000"/>
                <a:gd name="connsiteY30" fmla="*/ 9375 h 10000"/>
                <a:gd name="connsiteX31" fmla="*/ 7951 w 10000"/>
                <a:gd name="connsiteY31" fmla="*/ 9375 h 10000"/>
                <a:gd name="connsiteX32" fmla="*/ 7402 w 10000"/>
                <a:gd name="connsiteY32" fmla="*/ 9375 h 10000"/>
                <a:gd name="connsiteX33" fmla="*/ 7007 w 10000"/>
                <a:gd name="connsiteY33" fmla="*/ 9375 h 10000"/>
                <a:gd name="connsiteX34" fmla="*/ 6692 w 10000"/>
                <a:gd name="connsiteY34" fmla="*/ 9625 h 10000"/>
                <a:gd name="connsiteX35" fmla="*/ 6378 w 10000"/>
                <a:gd name="connsiteY35" fmla="*/ 10000 h 10000"/>
                <a:gd name="connsiteX36" fmla="*/ 5984 w 10000"/>
                <a:gd name="connsiteY36" fmla="*/ 10000 h 10000"/>
                <a:gd name="connsiteX37" fmla="*/ 5984 w 10000"/>
                <a:gd name="connsiteY37" fmla="*/ 9500 h 10000"/>
                <a:gd name="connsiteX38" fmla="*/ 5826 w 10000"/>
                <a:gd name="connsiteY38" fmla="*/ 9125 h 10000"/>
                <a:gd name="connsiteX39" fmla="*/ 5433 w 10000"/>
                <a:gd name="connsiteY39" fmla="*/ 8750 h 10000"/>
                <a:gd name="connsiteX40" fmla="*/ 5669 w 10000"/>
                <a:gd name="connsiteY40" fmla="*/ 8500 h 10000"/>
                <a:gd name="connsiteX41" fmla="*/ 5984 w 10000"/>
                <a:gd name="connsiteY41" fmla="*/ 8250 h 10000"/>
                <a:gd name="connsiteX42" fmla="*/ 5984 w 10000"/>
                <a:gd name="connsiteY42" fmla="*/ 8000 h 10000"/>
                <a:gd name="connsiteX43" fmla="*/ 5117 w 10000"/>
                <a:gd name="connsiteY43" fmla="*/ 8000 h 10000"/>
                <a:gd name="connsiteX44" fmla="*/ 4960 w 10000"/>
                <a:gd name="connsiteY44" fmla="*/ 7250 h 10000"/>
                <a:gd name="connsiteX45" fmla="*/ 4487 w 10000"/>
                <a:gd name="connsiteY45" fmla="*/ 7250 h 10000"/>
                <a:gd name="connsiteX46" fmla="*/ 4173 w 10000"/>
                <a:gd name="connsiteY46" fmla="*/ 7375 h 10000"/>
                <a:gd name="connsiteX47" fmla="*/ 4173 w 10000"/>
                <a:gd name="connsiteY47" fmla="*/ 7875 h 10000"/>
                <a:gd name="connsiteX48" fmla="*/ 3701 w 10000"/>
                <a:gd name="connsiteY48" fmla="*/ 8375 h 10000"/>
                <a:gd name="connsiteX49" fmla="*/ 3466 w 10000"/>
                <a:gd name="connsiteY49" fmla="*/ 9125 h 10000"/>
                <a:gd name="connsiteX50" fmla="*/ 3228 w 10000"/>
                <a:gd name="connsiteY50" fmla="*/ 8750 h 10000"/>
                <a:gd name="connsiteX51" fmla="*/ 3071 w 10000"/>
                <a:gd name="connsiteY51" fmla="*/ 9000 h 10000"/>
                <a:gd name="connsiteX52" fmla="*/ 2676 w 10000"/>
                <a:gd name="connsiteY52" fmla="*/ 8875 h 10000"/>
                <a:gd name="connsiteX53" fmla="*/ 2676 w 10000"/>
                <a:gd name="connsiteY53" fmla="*/ 8750 h 10000"/>
                <a:gd name="connsiteX54" fmla="*/ 3071 w 10000"/>
                <a:gd name="connsiteY54" fmla="*/ 8000 h 10000"/>
                <a:gd name="connsiteX55" fmla="*/ 3071 w 10000"/>
                <a:gd name="connsiteY55" fmla="*/ 7500 h 10000"/>
                <a:gd name="connsiteX56" fmla="*/ 3781 w 10000"/>
                <a:gd name="connsiteY56" fmla="*/ 7625 h 10000"/>
                <a:gd name="connsiteX57" fmla="*/ 3937 w 10000"/>
                <a:gd name="connsiteY57" fmla="*/ 7250 h 10000"/>
                <a:gd name="connsiteX58" fmla="*/ 3781 w 10000"/>
                <a:gd name="connsiteY58" fmla="*/ 6750 h 10000"/>
                <a:gd name="connsiteX59" fmla="*/ 3385 w 10000"/>
                <a:gd name="connsiteY59" fmla="*/ 6375 h 10000"/>
                <a:gd name="connsiteX60" fmla="*/ 3071 w 10000"/>
                <a:gd name="connsiteY60" fmla="*/ 5375 h 10000"/>
                <a:gd name="connsiteX61" fmla="*/ 2599 w 10000"/>
                <a:gd name="connsiteY61" fmla="*/ 5125 h 10000"/>
                <a:gd name="connsiteX62" fmla="*/ 2205 w 10000"/>
                <a:gd name="connsiteY62" fmla="*/ 5000 h 10000"/>
                <a:gd name="connsiteX63" fmla="*/ 2047 w 10000"/>
                <a:gd name="connsiteY63" fmla="*/ 5000 h 10000"/>
                <a:gd name="connsiteX64" fmla="*/ 1890 w 10000"/>
                <a:gd name="connsiteY64" fmla="*/ 5250 h 10000"/>
                <a:gd name="connsiteX65" fmla="*/ 1419 w 10000"/>
                <a:gd name="connsiteY65" fmla="*/ 5250 h 10000"/>
                <a:gd name="connsiteX66" fmla="*/ 1260 w 10000"/>
                <a:gd name="connsiteY66" fmla="*/ 5750 h 10000"/>
                <a:gd name="connsiteX67" fmla="*/ 471 w 10000"/>
                <a:gd name="connsiteY67" fmla="*/ 5750 h 10000"/>
                <a:gd name="connsiteX68" fmla="*/ 0 w 10000"/>
                <a:gd name="connsiteY68" fmla="*/ 5375 h 10000"/>
                <a:gd name="connsiteX69" fmla="*/ 4646 w 10000"/>
                <a:gd name="connsiteY69" fmla="*/ 125 h 10000"/>
                <a:gd name="connsiteX0" fmla="*/ 0 w 10000"/>
                <a:gd name="connsiteY0" fmla="*/ 5375 h 10000"/>
                <a:gd name="connsiteX1" fmla="*/ 4960 w 10000"/>
                <a:gd name="connsiteY1" fmla="*/ 375 h 10000"/>
                <a:gd name="connsiteX2" fmla="*/ 5195 w 10000"/>
                <a:gd name="connsiteY2" fmla="*/ 250 h 10000"/>
                <a:gd name="connsiteX3" fmla="*/ 5354 w 10000"/>
                <a:gd name="connsiteY3" fmla="*/ 0 h 10000"/>
                <a:gd name="connsiteX4" fmla="*/ 5669 w 10000"/>
                <a:gd name="connsiteY4" fmla="*/ 0 h 10000"/>
                <a:gd name="connsiteX5" fmla="*/ 6298 w 10000"/>
                <a:gd name="connsiteY5" fmla="*/ 0 h 10000"/>
                <a:gd name="connsiteX6" fmla="*/ 6457 w 10000"/>
                <a:gd name="connsiteY6" fmla="*/ 625 h 10000"/>
                <a:gd name="connsiteX7" fmla="*/ 6378 w 10000"/>
                <a:gd name="connsiteY7" fmla="*/ 1375 h 10000"/>
                <a:gd name="connsiteX8" fmla="*/ 7087 w 10000"/>
                <a:gd name="connsiteY8" fmla="*/ 1625 h 10000"/>
                <a:gd name="connsiteX9" fmla="*/ 7242 w 10000"/>
                <a:gd name="connsiteY9" fmla="*/ 2500 h 10000"/>
                <a:gd name="connsiteX10" fmla="*/ 8504 w 10000"/>
                <a:gd name="connsiteY10" fmla="*/ 2625 h 10000"/>
                <a:gd name="connsiteX11" fmla="*/ 8583 w 10000"/>
                <a:gd name="connsiteY11" fmla="*/ 3000 h 10000"/>
                <a:gd name="connsiteX12" fmla="*/ 9372 w 10000"/>
                <a:gd name="connsiteY12" fmla="*/ 3000 h 10000"/>
                <a:gd name="connsiteX13" fmla="*/ 10000 w 10000"/>
                <a:gd name="connsiteY13" fmla="*/ 3625 h 10000"/>
                <a:gd name="connsiteX14" fmla="*/ 10000 w 10000"/>
                <a:gd name="connsiteY14" fmla="*/ 4875 h 10000"/>
                <a:gd name="connsiteX15" fmla="*/ 9920 w 10000"/>
                <a:gd name="connsiteY15" fmla="*/ 5625 h 10000"/>
                <a:gd name="connsiteX16" fmla="*/ 9292 w 10000"/>
                <a:gd name="connsiteY16" fmla="*/ 5875 h 10000"/>
                <a:gd name="connsiteX17" fmla="*/ 8898 w 10000"/>
                <a:gd name="connsiteY17" fmla="*/ 6125 h 10000"/>
                <a:gd name="connsiteX18" fmla="*/ 8820 w 10000"/>
                <a:gd name="connsiteY18" fmla="*/ 6625 h 10000"/>
                <a:gd name="connsiteX19" fmla="*/ 8269 w 10000"/>
                <a:gd name="connsiteY19" fmla="*/ 7000 h 10000"/>
                <a:gd name="connsiteX20" fmla="*/ 7558 w 10000"/>
                <a:gd name="connsiteY20" fmla="*/ 7250 h 10000"/>
                <a:gd name="connsiteX21" fmla="*/ 6929 w 10000"/>
                <a:gd name="connsiteY21" fmla="*/ 7750 h 10000"/>
                <a:gd name="connsiteX22" fmla="*/ 6298 w 10000"/>
                <a:gd name="connsiteY22" fmla="*/ 8000 h 10000"/>
                <a:gd name="connsiteX23" fmla="*/ 6219 w 10000"/>
                <a:gd name="connsiteY23" fmla="*/ 8250 h 10000"/>
                <a:gd name="connsiteX24" fmla="*/ 6614 w 10000"/>
                <a:gd name="connsiteY24" fmla="*/ 8375 h 10000"/>
                <a:gd name="connsiteX25" fmla="*/ 6850 w 10000"/>
                <a:gd name="connsiteY25" fmla="*/ 8750 h 10000"/>
                <a:gd name="connsiteX26" fmla="*/ 7007 w 10000"/>
                <a:gd name="connsiteY26" fmla="*/ 8875 h 10000"/>
                <a:gd name="connsiteX27" fmla="*/ 7242 w 10000"/>
                <a:gd name="connsiteY27" fmla="*/ 9000 h 10000"/>
                <a:gd name="connsiteX28" fmla="*/ 7874 w 10000"/>
                <a:gd name="connsiteY28" fmla="*/ 8875 h 10000"/>
                <a:gd name="connsiteX29" fmla="*/ 8110 w 10000"/>
                <a:gd name="connsiteY29" fmla="*/ 9000 h 10000"/>
                <a:gd name="connsiteX30" fmla="*/ 8189 w 10000"/>
                <a:gd name="connsiteY30" fmla="*/ 9375 h 10000"/>
                <a:gd name="connsiteX31" fmla="*/ 7951 w 10000"/>
                <a:gd name="connsiteY31" fmla="*/ 9375 h 10000"/>
                <a:gd name="connsiteX32" fmla="*/ 7402 w 10000"/>
                <a:gd name="connsiteY32" fmla="*/ 9375 h 10000"/>
                <a:gd name="connsiteX33" fmla="*/ 7007 w 10000"/>
                <a:gd name="connsiteY33" fmla="*/ 9375 h 10000"/>
                <a:gd name="connsiteX34" fmla="*/ 6692 w 10000"/>
                <a:gd name="connsiteY34" fmla="*/ 9625 h 10000"/>
                <a:gd name="connsiteX35" fmla="*/ 6378 w 10000"/>
                <a:gd name="connsiteY35" fmla="*/ 10000 h 10000"/>
                <a:gd name="connsiteX36" fmla="*/ 5984 w 10000"/>
                <a:gd name="connsiteY36" fmla="*/ 10000 h 10000"/>
                <a:gd name="connsiteX37" fmla="*/ 5984 w 10000"/>
                <a:gd name="connsiteY37" fmla="*/ 9500 h 10000"/>
                <a:gd name="connsiteX38" fmla="*/ 5826 w 10000"/>
                <a:gd name="connsiteY38" fmla="*/ 9125 h 10000"/>
                <a:gd name="connsiteX39" fmla="*/ 5433 w 10000"/>
                <a:gd name="connsiteY39" fmla="*/ 8750 h 10000"/>
                <a:gd name="connsiteX40" fmla="*/ 5669 w 10000"/>
                <a:gd name="connsiteY40" fmla="*/ 8500 h 10000"/>
                <a:gd name="connsiteX41" fmla="*/ 5984 w 10000"/>
                <a:gd name="connsiteY41" fmla="*/ 8250 h 10000"/>
                <a:gd name="connsiteX42" fmla="*/ 5984 w 10000"/>
                <a:gd name="connsiteY42" fmla="*/ 8000 h 10000"/>
                <a:gd name="connsiteX43" fmla="*/ 5117 w 10000"/>
                <a:gd name="connsiteY43" fmla="*/ 8000 h 10000"/>
                <a:gd name="connsiteX44" fmla="*/ 4960 w 10000"/>
                <a:gd name="connsiteY44" fmla="*/ 7250 h 10000"/>
                <a:gd name="connsiteX45" fmla="*/ 4487 w 10000"/>
                <a:gd name="connsiteY45" fmla="*/ 7250 h 10000"/>
                <a:gd name="connsiteX46" fmla="*/ 4173 w 10000"/>
                <a:gd name="connsiteY46" fmla="*/ 7375 h 10000"/>
                <a:gd name="connsiteX47" fmla="*/ 4173 w 10000"/>
                <a:gd name="connsiteY47" fmla="*/ 7875 h 10000"/>
                <a:gd name="connsiteX48" fmla="*/ 3701 w 10000"/>
                <a:gd name="connsiteY48" fmla="*/ 8375 h 10000"/>
                <a:gd name="connsiteX49" fmla="*/ 3466 w 10000"/>
                <a:gd name="connsiteY49" fmla="*/ 9125 h 10000"/>
                <a:gd name="connsiteX50" fmla="*/ 3228 w 10000"/>
                <a:gd name="connsiteY50" fmla="*/ 8750 h 10000"/>
                <a:gd name="connsiteX51" fmla="*/ 3071 w 10000"/>
                <a:gd name="connsiteY51" fmla="*/ 9000 h 10000"/>
                <a:gd name="connsiteX52" fmla="*/ 2676 w 10000"/>
                <a:gd name="connsiteY52" fmla="*/ 8875 h 10000"/>
                <a:gd name="connsiteX53" fmla="*/ 2676 w 10000"/>
                <a:gd name="connsiteY53" fmla="*/ 8750 h 10000"/>
                <a:gd name="connsiteX54" fmla="*/ 3071 w 10000"/>
                <a:gd name="connsiteY54" fmla="*/ 8000 h 10000"/>
                <a:gd name="connsiteX55" fmla="*/ 3071 w 10000"/>
                <a:gd name="connsiteY55" fmla="*/ 7500 h 10000"/>
                <a:gd name="connsiteX56" fmla="*/ 3781 w 10000"/>
                <a:gd name="connsiteY56" fmla="*/ 7625 h 10000"/>
                <a:gd name="connsiteX57" fmla="*/ 3937 w 10000"/>
                <a:gd name="connsiteY57" fmla="*/ 7250 h 10000"/>
                <a:gd name="connsiteX58" fmla="*/ 3781 w 10000"/>
                <a:gd name="connsiteY58" fmla="*/ 6750 h 10000"/>
                <a:gd name="connsiteX59" fmla="*/ 3385 w 10000"/>
                <a:gd name="connsiteY59" fmla="*/ 6375 h 10000"/>
                <a:gd name="connsiteX60" fmla="*/ 3071 w 10000"/>
                <a:gd name="connsiteY60" fmla="*/ 5375 h 10000"/>
                <a:gd name="connsiteX61" fmla="*/ 2599 w 10000"/>
                <a:gd name="connsiteY61" fmla="*/ 5125 h 10000"/>
                <a:gd name="connsiteX62" fmla="*/ 2205 w 10000"/>
                <a:gd name="connsiteY62" fmla="*/ 5000 h 10000"/>
                <a:gd name="connsiteX63" fmla="*/ 2047 w 10000"/>
                <a:gd name="connsiteY63" fmla="*/ 5000 h 10000"/>
                <a:gd name="connsiteX64" fmla="*/ 1890 w 10000"/>
                <a:gd name="connsiteY64" fmla="*/ 5250 h 10000"/>
                <a:gd name="connsiteX65" fmla="*/ 1419 w 10000"/>
                <a:gd name="connsiteY65" fmla="*/ 5250 h 10000"/>
                <a:gd name="connsiteX66" fmla="*/ 1260 w 10000"/>
                <a:gd name="connsiteY66" fmla="*/ 5750 h 10000"/>
                <a:gd name="connsiteX67" fmla="*/ 471 w 10000"/>
                <a:gd name="connsiteY67" fmla="*/ 5750 h 10000"/>
                <a:gd name="connsiteX68" fmla="*/ 0 w 10000"/>
                <a:gd name="connsiteY68" fmla="*/ 5375 h 10000"/>
                <a:gd name="connsiteX0" fmla="*/ 0 w 10000"/>
                <a:gd name="connsiteY0" fmla="*/ 5375 h 10000"/>
                <a:gd name="connsiteX1" fmla="*/ 5195 w 10000"/>
                <a:gd name="connsiteY1" fmla="*/ 250 h 10000"/>
                <a:gd name="connsiteX2" fmla="*/ 5354 w 10000"/>
                <a:gd name="connsiteY2" fmla="*/ 0 h 10000"/>
                <a:gd name="connsiteX3" fmla="*/ 5669 w 10000"/>
                <a:gd name="connsiteY3" fmla="*/ 0 h 10000"/>
                <a:gd name="connsiteX4" fmla="*/ 6298 w 10000"/>
                <a:gd name="connsiteY4" fmla="*/ 0 h 10000"/>
                <a:gd name="connsiteX5" fmla="*/ 6457 w 10000"/>
                <a:gd name="connsiteY5" fmla="*/ 625 h 10000"/>
                <a:gd name="connsiteX6" fmla="*/ 6378 w 10000"/>
                <a:gd name="connsiteY6" fmla="*/ 1375 h 10000"/>
                <a:gd name="connsiteX7" fmla="*/ 7087 w 10000"/>
                <a:gd name="connsiteY7" fmla="*/ 1625 h 10000"/>
                <a:gd name="connsiteX8" fmla="*/ 7242 w 10000"/>
                <a:gd name="connsiteY8" fmla="*/ 2500 h 10000"/>
                <a:gd name="connsiteX9" fmla="*/ 8504 w 10000"/>
                <a:gd name="connsiteY9" fmla="*/ 2625 h 10000"/>
                <a:gd name="connsiteX10" fmla="*/ 8583 w 10000"/>
                <a:gd name="connsiteY10" fmla="*/ 3000 h 10000"/>
                <a:gd name="connsiteX11" fmla="*/ 9372 w 10000"/>
                <a:gd name="connsiteY11" fmla="*/ 3000 h 10000"/>
                <a:gd name="connsiteX12" fmla="*/ 10000 w 10000"/>
                <a:gd name="connsiteY12" fmla="*/ 3625 h 10000"/>
                <a:gd name="connsiteX13" fmla="*/ 10000 w 10000"/>
                <a:gd name="connsiteY13" fmla="*/ 4875 h 10000"/>
                <a:gd name="connsiteX14" fmla="*/ 9920 w 10000"/>
                <a:gd name="connsiteY14" fmla="*/ 5625 h 10000"/>
                <a:gd name="connsiteX15" fmla="*/ 9292 w 10000"/>
                <a:gd name="connsiteY15" fmla="*/ 5875 h 10000"/>
                <a:gd name="connsiteX16" fmla="*/ 8898 w 10000"/>
                <a:gd name="connsiteY16" fmla="*/ 6125 h 10000"/>
                <a:gd name="connsiteX17" fmla="*/ 8820 w 10000"/>
                <a:gd name="connsiteY17" fmla="*/ 6625 h 10000"/>
                <a:gd name="connsiteX18" fmla="*/ 8269 w 10000"/>
                <a:gd name="connsiteY18" fmla="*/ 7000 h 10000"/>
                <a:gd name="connsiteX19" fmla="*/ 7558 w 10000"/>
                <a:gd name="connsiteY19" fmla="*/ 7250 h 10000"/>
                <a:gd name="connsiteX20" fmla="*/ 6929 w 10000"/>
                <a:gd name="connsiteY20" fmla="*/ 7750 h 10000"/>
                <a:gd name="connsiteX21" fmla="*/ 6298 w 10000"/>
                <a:gd name="connsiteY21" fmla="*/ 8000 h 10000"/>
                <a:gd name="connsiteX22" fmla="*/ 6219 w 10000"/>
                <a:gd name="connsiteY22" fmla="*/ 8250 h 10000"/>
                <a:gd name="connsiteX23" fmla="*/ 6614 w 10000"/>
                <a:gd name="connsiteY23" fmla="*/ 8375 h 10000"/>
                <a:gd name="connsiteX24" fmla="*/ 6850 w 10000"/>
                <a:gd name="connsiteY24" fmla="*/ 8750 h 10000"/>
                <a:gd name="connsiteX25" fmla="*/ 7007 w 10000"/>
                <a:gd name="connsiteY25" fmla="*/ 8875 h 10000"/>
                <a:gd name="connsiteX26" fmla="*/ 7242 w 10000"/>
                <a:gd name="connsiteY26" fmla="*/ 9000 h 10000"/>
                <a:gd name="connsiteX27" fmla="*/ 7874 w 10000"/>
                <a:gd name="connsiteY27" fmla="*/ 8875 h 10000"/>
                <a:gd name="connsiteX28" fmla="*/ 8110 w 10000"/>
                <a:gd name="connsiteY28" fmla="*/ 9000 h 10000"/>
                <a:gd name="connsiteX29" fmla="*/ 8189 w 10000"/>
                <a:gd name="connsiteY29" fmla="*/ 9375 h 10000"/>
                <a:gd name="connsiteX30" fmla="*/ 7951 w 10000"/>
                <a:gd name="connsiteY30" fmla="*/ 9375 h 10000"/>
                <a:gd name="connsiteX31" fmla="*/ 7402 w 10000"/>
                <a:gd name="connsiteY31" fmla="*/ 9375 h 10000"/>
                <a:gd name="connsiteX32" fmla="*/ 7007 w 10000"/>
                <a:gd name="connsiteY32" fmla="*/ 9375 h 10000"/>
                <a:gd name="connsiteX33" fmla="*/ 6692 w 10000"/>
                <a:gd name="connsiteY33" fmla="*/ 9625 h 10000"/>
                <a:gd name="connsiteX34" fmla="*/ 6378 w 10000"/>
                <a:gd name="connsiteY34" fmla="*/ 10000 h 10000"/>
                <a:gd name="connsiteX35" fmla="*/ 5984 w 10000"/>
                <a:gd name="connsiteY35" fmla="*/ 10000 h 10000"/>
                <a:gd name="connsiteX36" fmla="*/ 5984 w 10000"/>
                <a:gd name="connsiteY36" fmla="*/ 9500 h 10000"/>
                <a:gd name="connsiteX37" fmla="*/ 5826 w 10000"/>
                <a:gd name="connsiteY37" fmla="*/ 9125 h 10000"/>
                <a:gd name="connsiteX38" fmla="*/ 5433 w 10000"/>
                <a:gd name="connsiteY38" fmla="*/ 8750 h 10000"/>
                <a:gd name="connsiteX39" fmla="*/ 5669 w 10000"/>
                <a:gd name="connsiteY39" fmla="*/ 8500 h 10000"/>
                <a:gd name="connsiteX40" fmla="*/ 5984 w 10000"/>
                <a:gd name="connsiteY40" fmla="*/ 8250 h 10000"/>
                <a:gd name="connsiteX41" fmla="*/ 5984 w 10000"/>
                <a:gd name="connsiteY41" fmla="*/ 8000 h 10000"/>
                <a:gd name="connsiteX42" fmla="*/ 5117 w 10000"/>
                <a:gd name="connsiteY42" fmla="*/ 8000 h 10000"/>
                <a:gd name="connsiteX43" fmla="*/ 4960 w 10000"/>
                <a:gd name="connsiteY43" fmla="*/ 7250 h 10000"/>
                <a:gd name="connsiteX44" fmla="*/ 4487 w 10000"/>
                <a:gd name="connsiteY44" fmla="*/ 7250 h 10000"/>
                <a:gd name="connsiteX45" fmla="*/ 4173 w 10000"/>
                <a:gd name="connsiteY45" fmla="*/ 7375 h 10000"/>
                <a:gd name="connsiteX46" fmla="*/ 4173 w 10000"/>
                <a:gd name="connsiteY46" fmla="*/ 7875 h 10000"/>
                <a:gd name="connsiteX47" fmla="*/ 3701 w 10000"/>
                <a:gd name="connsiteY47" fmla="*/ 8375 h 10000"/>
                <a:gd name="connsiteX48" fmla="*/ 3466 w 10000"/>
                <a:gd name="connsiteY48" fmla="*/ 9125 h 10000"/>
                <a:gd name="connsiteX49" fmla="*/ 3228 w 10000"/>
                <a:gd name="connsiteY49" fmla="*/ 8750 h 10000"/>
                <a:gd name="connsiteX50" fmla="*/ 3071 w 10000"/>
                <a:gd name="connsiteY50" fmla="*/ 9000 h 10000"/>
                <a:gd name="connsiteX51" fmla="*/ 2676 w 10000"/>
                <a:gd name="connsiteY51" fmla="*/ 8875 h 10000"/>
                <a:gd name="connsiteX52" fmla="*/ 2676 w 10000"/>
                <a:gd name="connsiteY52" fmla="*/ 8750 h 10000"/>
                <a:gd name="connsiteX53" fmla="*/ 3071 w 10000"/>
                <a:gd name="connsiteY53" fmla="*/ 8000 h 10000"/>
                <a:gd name="connsiteX54" fmla="*/ 3071 w 10000"/>
                <a:gd name="connsiteY54" fmla="*/ 7500 h 10000"/>
                <a:gd name="connsiteX55" fmla="*/ 3781 w 10000"/>
                <a:gd name="connsiteY55" fmla="*/ 7625 h 10000"/>
                <a:gd name="connsiteX56" fmla="*/ 3937 w 10000"/>
                <a:gd name="connsiteY56" fmla="*/ 7250 h 10000"/>
                <a:gd name="connsiteX57" fmla="*/ 3781 w 10000"/>
                <a:gd name="connsiteY57" fmla="*/ 6750 h 10000"/>
                <a:gd name="connsiteX58" fmla="*/ 3385 w 10000"/>
                <a:gd name="connsiteY58" fmla="*/ 6375 h 10000"/>
                <a:gd name="connsiteX59" fmla="*/ 3071 w 10000"/>
                <a:gd name="connsiteY59" fmla="*/ 5375 h 10000"/>
                <a:gd name="connsiteX60" fmla="*/ 2599 w 10000"/>
                <a:gd name="connsiteY60" fmla="*/ 5125 h 10000"/>
                <a:gd name="connsiteX61" fmla="*/ 2205 w 10000"/>
                <a:gd name="connsiteY61" fmla="*/ 5000 h 10000"/>
                <a:gd name="connsiteX62" fmla="*/ 2047 w 10000"/>
                <a:gd name="connsiteY62" fmla="*/ 5000 h 10000"/>
                <a:gd name="connsiteX63" fmla="*/ 1890 w 10000"/>
                <a:gd name="connsiteY63" fmla="*/ 5250 h 10000"/>
                <a:gd name="connsiteX64" fmla="*/ 1419 w 10000"/>
                <a:gd name="connsiteY64" fmla="*/ 5250 h 10000"/>
                <a:gd name="connsiteX65" fmla="*/ 1260 w 10000"/>
                <a:gd name="connsiteY65" fmla="*/ 5750 h 10000"/>
                <a:gd name="connsiteX66" fmla="*/ 471 w 10000"/>
                <a:gd name="connsiteY66" fmla="*/ 5750 h 10000"/>
                <a:gd name="connsiteX67" fmla="*/ 0 w 10000"/>
                <a:gd name="connsiteY67" fmla="*/ 5375 h 10000"/>
                <a:gd name="connsiteX0" fmla="*/ 0 w 10000"/>
                <a:gd name="connsiteY0" fmla="*/ 5375 h 10000"/>
                <a:gd name="connsiteX1" fmla="*/ 5354 w 10000"/>
                <a:gd name="connsiteY1" fmla="*/ 0 h 10000"/>
                <a:gd name="connsiteX2" fmla="*/ 5669 w 10000"/>
                <a:gd name="connsiteY2" fmla="*/ 0 h 10000"/>
                <a:gd name="connsiteX3" fmla="*/ 6298 w 10000"/>
                <a:gd name="connsiteY3" fmla="*/ 0 h 10000"/>
                <a:gd name="connsiteX4" fmla="*/ 6457 w 10000"/>
                <a:gd name="connsiteY4" fmla="*/ 625 h 10000"/>
                <a:gd name="connsiteX5" fmla="*/ 6378 w 10000"/>
                <a:gd name="connsiteY5" fmla="*/ 1375 h 10000"/>
                <a:gd name="connsiteX6" fmla="*/ 7087 w 10000"/>
                <a:gd name="connsiteY6" fmla="*/ 1625 h 10000"/>
                <a:gd name="connsiteX7" fmla="*/ 7242 w 10000"/>
                <a:gd name="connsiteY7" fmla="*/ 2500 h 10000"/>
                <a:gd name="connsiteX8" fmla="*/ 8504 w 10000"/>
                <a:gd name="connsiteY8" fmla="*/ 2625 h 10000"/>
                <a:gd name="connsiteX9" fmla="*/ 8583 w 10000"/>
                <a:gd name="connsiteY9" fmla="*/ 3000 h 10000"/>
                <a:gd name="connsiteX10" fmla="*/ 9372 w 10000"/>
                <a:gd name="connsiteY10" fmla="*/ 3000 h 10000"/>
                <a:gd name="connsiteX11" fmla="*/ 10000 w 10000"/>
                <a:gd name="connsiteY11" fmla="*/ 3625 h 10000"/>
                <a:gd name="connsiteX12" fmla="*/ 10000 w 10000"/>
                <a:gd name="connsiteY12" fmla="*/ 4875 h 10000"/>
                <a:gd name="connsiteX13" fmla="*/ 9920 w 10000"/>
                <a:gd name="connsiteY13" fmla="*/ 5625 h 10000"/>
                <a:gd name="connsiteX14" fmla="*/ 9292 w 10000"/>
                <a:gd name="connsiteY14" fmla="*/ 5875 h 10000"/>
                <a:gd name="connsiteX15" fmla="*/ 8898 w 10000"/>
                <a:gd name="connsiteY15" fmla="*/ 6125 h 10000"/>
                <a:gd name="connsiteX16" fmla="*/ 8820 w 10000"/>
                <a:gd name="connsiteY16" fmla="*/ 6625 h 10000"/>
                <a:gd name="connsiteX17" fmla="*/ 8269 w 10000"/>
                <a:gd name="connsiteY17" fmla="*/ 7000 h 10000"/>
                <a:gd name="connsiteX18" fmla="*/ 7558 w 10000"/>
                <a:gd name="connsiteY18" fmla="*/ 7250 h 10000"/>
                <a:gd name="connsiteX19" fmla="*/ 6929 w 10000"/>
                <a:gd name="connsiteY19" fmla="*/ 7750 h 10000"/>
                <a:gd name="connsiteX20" fmla="*/ 6298 w 10000"/>
                <a:gd name="connsiteY20" fmla="*/ 8000 h 10000"/>
                <a:gd name="connsiteX21" fmla="*/ 6219 w 10000"/>
                <a:gd name="connsiteY21" fmla="*/ 8250 h 10000"/>
                <a:gd name="connsiteX22" fmla="*/ 6614 w 10000"/>
                <a:gd name="connsiteY22" fmla="*/ 8375 h 10000"/>
                <a:gd name="connsiteX23" fmla="*/ 6850 w 10000"/>
                <a:gd name="connsiteY23" fmla="*/ 8750 h 10000"/>
                <a:gd name="connsiteX24" fmla="*/ 7007 w 10000"/>
                <a:gd name="connsiteY24" fmla="*/ 8875 h 10000"/>
                <a:gd name="connsiteX25" fmla="*/ 7242 w 10000"/>
                <a:gd name="connsiteY25" fmla="*/ 9000 h 10000"/>
                <a:gd name="connsiteX26" fmla="*/ 7874 w 10000"/>
                <a:gd name="connsiteY26" fmla="*/ 8875 h 10000"/>
                <a:gd name="connsiteX27" fmla="*/ 8110 w 10000"/>
                <a:gd name="connsiteY27" fmla="*/ 9000 h 10000"/>
                <a:gd name="connsiteX28" fmla="*/ 8189 w 10000"/>
                <a:gd name="connsiteY28" fmla="*/ 9375 h 10000"/>
                <a:gd name="connsiteX29" fmla="*/ 7951 w 10000"/>
                <a:gd name="connsiteY29" fmla="*/ 9375 h 10000"/>
                <a:gd name="connsiteX30" fmla="*/ 7402 w 10000"/>
                <a:gd name="connsiteY30" fmla="*/ 9375 h 10000"/>
                <a:gd name="connsiteX31" fmla="*/ 7007 w 10000"/>
                <a:gd name="connsiteY31" fmla="*/ 9375 h 10000"/>
                <a:gd name="connsiteX32" fmla="*/ 6692 w 10000"/>
                <a:gd name="connsiteY32" fmla="*/ 9625 h 10000"/>
                <a:gd name="connsiteX33" fmla="*/ 6378 w 10000"/>
                <a:gd name="connsiteY33" fmla="*/ 10000 h 10000"/>
                <a:gd name="connsiteX34" fmla="*/ 5984 w 10000"/>
                <a:gd name="connsiteY34" fmla="*/ 10000 h 10000"/>
                <a:gd name="connsiteX35" fmla="*/ 5984 w 10000"/>
                <a:gd name="connsiteY35" fmla="*/ 9500 h 10000"/>
                <a:gd name="connsiteX36" fmla="*/ 5826 w 10000"/>
                <a:gd name="connsiteY36" fmla="*/ 9125 h 10000"/>
                <a:gd name="connsiteX37" fmla="*/ 5433 w 10000"/>
                <a:gd name="connsiteY37" fmla="*/ 8750 h 10000"/>
                <a:gd name="connsiteX38" fmla="*/ 5669 w 10000"/>
                <a:gd name="connsiteY38" fmla="*/ 8500 h 10000"/>
                <a:gd name="connsiteX39" fmla="*/ 5984 w 10000"/>
                <a:gd name="connsiteY39" fmla="*/ 8250 h 10000"/>
                <a:gd name="connsiteX40" fmla="*/ 5984 w 10000"/>
                <a:gd name="connsiteY40" fmla="*/ 8000 h 10000"/>
                <a:gd name="connsiteX41" fmla="*/ 5117 w 10000"/>
                <a:gd name="connsiteY41" fmla="*/ 8000 h 10000"/>
                <a:gd name="connsiteX42" fmla="*/ 4960 w 10000"/>
                <a:gd name="connsiteY42" fmla="*/ 7250 h 10000"/>
                <a:gd name="connsiteX43" fmla="*/ 4487 w 10000"/>
                <a:gd name="connsiteY43" fmla="*/ 7250 h 10000"/>
                <a:gd name="connsiteX44" fmla="*/ 4173 w 10000"/>
                <a:gd name="connsiteY44" fmla="*/ 7375 h 10000"/>
                <a:gd name="connsiteX45" fmla="*/ 4173 w 10000"/>
                <a:gd name="connsiteY45" fmla="*/ 7875 h 10000"/>
                <a:gd name="connsiteX46" fmla="*/ 3701 w 10000"/>
                <a:gd name="connsiteY46" fmla="*/ 8375 h 10000"/>
                <a:gd name="connsiteX47" fmla="*/ 3466 w 10000"/>
                <a:gd name="connsiteY47" fmla="*/ 9125 h 10000"/>
                <a:gd name="connsiteX48" fmla="*/ 3228 w 10000"/>
                <a:gd name="connsiteY48" fmla="*/ 8750 h 10000"/>
                <a:gd name="connsiteX49" fmla="*/ 3071 w 10000"/>
                <a:gd name="connsiteY49" fmla="*/ 9000 h 10000"/>
                <a:gd name="connsiteX50" fmla="*/ 2676 w 10000"/>
                <a:gd name="connsiteY50" fmla="*/ 8875 h 10000"/>
                <a:gd name="connsiteX51" fmla="*/ 2676 w 10000"/>
                <a:gd name="connsiteY51" fmla="*/ 8750 h 10000"/>
                <a:gd name="connsiteX52" fmla="*/ 3071 w 10000"/>
                <a:gd name="connsiteY52" fmla="*/ 8000 h 10000"/>
                <a:gd name="connsiteX53" fmla="*/ 3071 w 10000"/>
                <a:gd name="connsiteY53" fmla="*/ 7500 h 10000"/>
                <a:gd name="connsiteX54" fmla="*/ 3781 w 10000"/>
                <a:gd name="connsiteY54" fmla="*/ 7625 h 10000"/>
                <a:gd name="connsiteX55" fmla="*/ 3937 w 10000"/>
                <a:gd name="connsiteY55" fmla="*/ 7250 h 10000"/>
                <a:gd name="connsiteX56" fmla="*/ 3781 w 10000"/>
                <a:gd name="connsiteY56" fmla="*/ 6750 h 10000"/>
                <a:gd name="connsiteX57" fmla="*/ 3385 w 10000"/>
                <a:gd name="connsiteY57" fmla="*/ 6375 h 10000"/>
                <a:gd name="connsiteX58" fmla="*/ 3071 w 10000"/>
                <a:gd name="connsiteY58" fmla="*/ 5375 h 10000"/>
                <a:gd name="connsiteX59" fmla="*/ 2599 w 10000"/>
                <a:gd name="connsiteY59" fmla="*/ 5125 h 10000"/>
                <a:gd name="connsiteX60" fmla="*/ 2205 w 10000"/>
                <a:gd name="connsiteY60" fmla="*/ 5000 h 10000"/>
                <a:gd name="connsiteX61" fmla="*/ 2047 w 10000"/>
                <a:gd name="connsiteY61" fmla="*/ 5000 h 10000"/>
                <a:gd name="connsiteX62" fmla="*/ 1890 w 10000"/>
                <a:gd name="connsiteY62" fmla="*/ 5250 h 10000"/>
                <a:gd name="connsiteX63" fmla="*/ 1419 w 10000"/>
                <a:gd name="connsiteY63" fmla="*/ 5250 h 10000"/>
                <a:gd name="connsiteX64" fmla="*/ 1260 w 10000"/>
                <a:gd name="connsiteY64" fmla="*/ 5750 h 10000"/>
                <a:gd name="connsiteX65" fmla="*/ 471 w 10000"/>
                <a:gd name="connsiteY65" fmla="*/ 5750 h 10000"/>
                <a:gd name="connsiteX66" fmla="*/ 0 w 10000"/>
                <a:gd name="connsiteY66" fmla="*/ 5375 h 10000"/>
                <a:gd name="connsiteX0" fmla="*/ 0 w 10000"/>
                <a:gd name="connsiteY0" fmla="*/ 5375 h 10000"/>
                <a:gd name="connsiteX1" fmla="*/ 5669 w 10000"/>
                <a:gd name="connsiteY1" fmla="*/ 0 h 10000"/>
                <a:gd name="connsiteX2" fmla="*/ 6298 w 10000"/>
                <a:gd name="connsiteY2" fmla="*/ 0 h 10000"/>
                <a:gd name="connsiteX3" fmla="*/ 6457 w 10000"/>
                <a:gd name="connsiteY3" fmla="*/ 625 h 10000"/>
                <a:gd name="connsiteX4" fmla="*/ 6378 w 10000"/>
                <a:gd name="connsiteY4" fmla="*/ 1375 h 10000"/>
                <a:gd name="connsiteX5" fmla="*/ 7087 w 10000"/>
                <a:gd name="connsiteY5" fmla="*/ 1625 h 10000"/>
                <a:gd name="connsiteX6" fmla="*/ 7242 w 10000"/>
                <a:gd name="connsiteY6" fmla="*/ 2500 h 10000"/>
                <a:gd name="connsiteX7" fmla="*/ 8504 w 10000"/>
                <a:gd name="connsiteY7" fmla="*/ 2625 h 10000"/>
                <a:gd name="connsiteX8" fmla="*/ 8583 w 10000"/>
                <a:gd name="connsiteY8" fmla="*/ 3000 h 10000"/>
                <a:gd name="connsiteX9" fmla="*/ 9372 w 10000"/>
                <a:gd name="connsiteY9" fmla="*/ 3000 h 10000"/>
                <a:gd name="connsiteX10" fmla="*/ 10000 w 10000"/>
                <a:gd name="connsiteY10" fmla="*/ 3625 h 10000"/>
                <a:gd name="connsiteX11" fmla="*/ 10000 w 10000"/>
                <a:gd name="connsiteY11" fmla="*/ 4875 h 10000"/>
                <a:gd name="connsiteX12" fmla="*/ 9920 w 10000"/>
                <a:gd name="connsiteY12" fmla="*/ 5625 h 10000"/>
                <a:gd name="connsiteX13" fmla="*/ 9292 w 10000"/>
                <a:gd name="connsiteY13" fmla="*/ 5875 h 10000"/>
                <a:gd name="connsiteX14" fmla="*/ 8898 w 10000"/>
                <a:gd name="connsiteY14" fmla="*/ 6125 h 10000"/>
                <a:gd name="connsiteX15" fmla="*/ 8820 w 10000"/>
                <a:gd name="connsiteY15" fmla="*/ 6625 h 10000"/>
                <a:gd name="connsiteX16" fmla="*/ 8269 w 10000"/>
                <a:gd name="connsiteY16" fmla="*/ 7000 h 10000"/>
                <a:gd name="connsiteX17" fmla="*/ 7558 w 10000"/>
                <a:gd name="connsiteY17" fmla="*/ 7250 h 10000"/>
                <a:gd name="connsiteX18" fmla="*/ 6929 w 10000"/>
                <a:gd name="connsiteY18" fmla="*/ 7750 h 10000"/>
                <a:gd name="connsiteX19" fmla="*/ 6298 w 10000"/>
                <a:gd name="connsiteY19" fmla="*/ 8000 h 10000"/>
                <a:gd name="connsiteX20" fmla="*/ 6219 w 10000"/>
                <a:gd name="connsiteY20" fmla="*/ 8250 h 10000"/>
                <a:gd name="connsiteX21" fmla="*/ 6614 w 10000"/>
                <a:gd name="connsiteY21" fmla="*/ 8375 h 10000"/>
                <a:gd name="connsiteX22" fmla="*/ 6850 w 10000"/>
                <a:gd name="connsiteY22" fmla="*/ 8750 h 10000"/>
                <a:gd name="connsiteX23" fmla="*/ 7007 w 10000"/>
                <a:gd name="connsiteY23" fmla="*/ 8875 h 10000"/>
                <a:gd name="connsiteX24" fmla="*/ 7242 w 10000"/>
                <a:gd name="connsiteY24" fmla="*/ 9000 h 10000"/>
                <a:gd name="connsiteX25" fmla="*/ 7874 w 10000"/>
                <a:gd name="connsiteY25" fmla="*/ 8875 h 10000"/>
                <a:gd name="connsiteX26" fmla="*/ 8110 w 10000"/>
                <a:gd name="connsiteY26" fmla="*/ 9000 h 10000"/>
                <a:gd name="connsiteX27" fmla="*/ 8189 w 10000"/>
                <a:gd name="connsiteY27" fmla="*/ 9375 h 10000"/>
                <a:gd name="connsiteX28" fmla="*/ 7951 w 10000"/>
                <a:gd name="connsiteY28" fmla="*/ 9375 h 10000"/>
                <a:gd name="connsiteX29" fmla="*/ 7402 w 10000"/>
                <a:gd name="connsiteY29" fmla="*/ 9375 h 10000"/>
                <a:gd name="connsiteX30" fmla="*/ 7007 w 10000"/>
                <a:gd name="connsiteY30" fmla="*/ 9375 h 10000"/>
                <a:gd name="connsiteX31" fmla="*/ 6692 w 10000"/>
                <a:gd name="connsiteY31" fmla="*/ 9625 h 10000"/>
                <a:gd name="connsiteX32" fmla="*/ 6378 w 10000"/>
                <a:gd name="connsiteY32" fmla="*/ 10000 h 10000"/>
                <a:gd name="connsiteX33" fmla="*/ 5984 w 10000"/>
                <a:gd name="connsiteY33" fmla="*/ 10000 h 10000"/>
                <a:gd name="connsiteX34" fmla="*/ 5984 w 10000"/>
                <a:gd name="connsiteY34" fmla="*/ 9500 h 10000"/>
                <a:gd name="connsiteX35" fmla="*/ 5826 w 10000"/>
                <a:gd name="connsiteY35" fmla="*/ 9125 h 10000"/>
                <a:gd name="connsiteX36" fmla="*/ 5433 w 10000"/>
                <a:gd name="connsiteY36" fmla="*/ 8750 h 10000"/>
                <a:gd name="connsiteX37" fmla="*/ 5669 w 10000"/>
                <a:gd name="connsiteY37" fmla="*/ 8500 h 10000"/>
                <a:gd name="connsiteX38" fmla="*/ 5984 w 10000"/>
                <a:gd name="connsiteY38" fmla="*/ 8250 h 10000"/>
                <a:gd name="connsiteX39" fmla="*/ 5984 w 10000"/>
                <a:gd name="connsiteY39" fmla="*/ 8000 h 10000"/>
                <a:gd name="connsiteX40" fmla="*/ 5117 w 10000"/>
                <a:gd name="connsiteY40" fmla="*/ 8000 h 10000"/>
                <a:gd name="connsiteX41" fmla="*/ 4960 w 10000"/>
                <a:gd name="connsiteY41" fmla="*/ 7250 h 10000"/>
                <a:gd name="connsiteX42" fmla="*/ 4487 w 10000"/>
                <a:gd name="connsiteY42" fmla="*/ 7250 h 10000"/>
                <a:gd name="connsiteX43" fmla="*/ 4173 w 10000"/>
                <a:gd name="connsiteY43" fmla="*/ 7375 h 10000"/>
                <a:gd name="connsiteX44" fmla="*/ 4173 w 10000"/>
                <a:gd name="connsiteY44" fmla="*/ 7875 h 10000"/>
                <a:gd name="connsiteX45" fmla="*/ 3701 w 10000"/>
                <a:gd name="connsiteY45" fmla="*/ 8375 h 10000"/>
                <a:gd name="connsiteX46" fmla="*/ 3466 w 10000"/>
                <a:gd name="connsiteY46" fmla="*/ 9125 h 10000"/>
                <a:gd name="connsiteX47" fmla="*/ 3228 w 10000"/>
                <a:gd name="connsiteY47" fmla="*/ 8750 h 10000"/>
                <a:gd name="connsiteX48" fmla="*/ 3071 w 10000"/>
                <a:gd name="connsiteY48" fmla="*/ 9000 h 10000"/>
                <a:gd name="connsiteX49" fmla="*/ 2676 w 10000"/>
                <a:gd name="connsiteY49" fmla="*/ 8875 h 10000"/>
                <a:gd name="connsiteX50" fmla="*/ 2676 w 10000"/>
                <a:gd name="connsiteY50" fmla="*/ 8750 h 10000"/>
                <a:gd name="connsiteX51" fmla="*/ 3071 w 10000"/>
                <a:gd name="connsiteY51" fmla="*/ 8000 h 10000"/>
                <a:gd name="connsiteX52" fmla="*/ 3071 w 10000"/>
                <a:gd name="connsiteY52" fmla="*/ 7500 h 10000"/>
                <a:gd name="connsiteX53" fmla="*/ 3781 w 10000"/>
                <a:gd name="connsiteY53" fmla="*/ 7625 h 10000"/>
                <a:gd name="connsiteX54" fmla="*/ 3937 w 10000"/>
                <a:gd name="connsiteY54" fmla="*/ 7250 h 10000"/>
                <a:gd name="connsiteX55" fmla="*/ 3781 w 10000"/>
                <a:gd name="connsiteY55" fmla="*/ 6750 h 10000"/>
                <a:gd name="connsiteX56" fmla="*/ 3385 w 10000"/>
                <a:gd name="connsiteY56" fmla="*/ 6375 h 10000"/>
                <a:gd name="connsiteX57" fmla="*/ 3071 w 10000"/>
                <a:gd name="connsiteY57" fmla="*/ 5375 h 10000"/>
                <a:gd name="connsiteX58" fmla="*/ 2599 w 10000"/>
                <a:gd name="connsiteY58" fmla="*/ 5125 h 10000"/>
                <a:gd name="connsiteX59" fmla="*/ 2205 w 10000"/>
                <a:gd name="connsiteY59" fmla="*/ 5000 h 10000"/>
                <a:gd name="connsiteX60" fmla="*/ 2047 w 10000"/>
                <a:gd name="connsiteY60" fmla="*/ 5000 h 10000"/>
                <a:gd name="connsiteX61" fmla="*/ 1890 w 10000"/>
                <a:gd name="connsiteY61" fmla="*/ 5250 h 10000"/>
                <a:gd name="connsiteX62" fmla="*/ 1419 w 10000"/>
                <a:gd name="connsiteY62" fmla="*/ 5250 h 10000"/>
                <a:gd name="connsiteX63" fmla="*/ 1260 w 10000"/>
                <a:gd name="connsiteY63" fmla="*/ 5750 h 10000"/>
                <a:gd name="connsiteX64" fmla="*/ 471 w 10000"/>
                <a:gd name="connsiteY64" fmla="*/ 5750 h 10000"/>
                <a:gd name="connsiteX65" fmla="*/ 0 w 10000"/>
                <a:gd name="connsiteY65" fmla="*/ 5375 h 10000"/>
                <a:gd name="connsiteX0" fmla="*/ 0 w 10000"/>
                <a:gd name="connsiteY0" fmla="*/ 5375 h 10000"/>
                <a:gd name="connsiteX1" fmla="*/ 6298 w 10000"/>
                <a:gd name="connsiteY1" fmla="*/ 0 h 10000"/>
                <a:gd name="connsiteX2" fmla="*/ 6457 w 10000"/>
                <a:gd name="connsiteY2" fmla="*/ 625 h 10000"/>
                <a:gd name="connsiteX3" fmla="*/ 6378 w 10000"/>
                <a:gd name="connsiteY3" fmla="*/ 1375 h 10000"/>
                <a:gd name="connsiteX4" fmla="*/ 7087 w 10000"/>
                <a:gd name="connsiteY4" fmla="*/ 1625 h 10000"/>
                <a:gd name="connsiteX5" fmla="*/ 7242 w 10000"/>
                <a:gd name="connsiteY5" fmla="*/ 2500 h 10000"/>
                <a:gd name="connsiteX6" fmla="*/ 8504 w 10000"/>
                <a:gd name="connsiteY6" fmla="*/ 2625 h 10000"/>
                <a:gd name="connsiteX7" fmla="*/ 8583 w 10000"/>
                <a:gd name="connsiteY7" fmla="*/ 3000 h 10000"/>
                <a:gd name="connsiteX8" fmla="*/ 9372 w 10000"/>
                <a:gd name="connsiteY8" fmla="*/ 3000 h 10000"/>
                <a:gd name="connsiteX9" fmla="*/ 10000 w 10000"/>
                <a:gd name="connsiteY9" fmla="*/ 3625 h 10000"/>
                <a:gd name="connsiteX10" fmla="*/ 10000 w 10000"/>
                <a:gd name="connsiteY10" fmla="*/ 4875 h 10000"/>
                <a:gd name="connsiteX11" fmla="*/ 9920 w 10000"/>
                <a:gd name="connsiteY11" fmla="*/ 5625 h 10000"/>
                <a:gd name="connsiteX12" fmla="*/ 9292 w 10000"/>
                <a:gd name="connsiteY12" fmla="*/ 5875 h 10000"/>
                <a:gd name="connsiteX13" fmla="*/ 8898 w 10000"/>
                <a:gd name="connsiteY13" fmla="*/ 6125 h 10000"/>
                <a:gd name="connsiteX14" fmla="*/ 8820 w 10000"/>
                <a:gd name="connsiteY14" fmla="*/ 6625 h 10000"/>
                <a:gd name="connsiteX15" fmla="*/ 8269 w 10000"/>
                <a:gd name="connsiteY15" fmla="*/ 7000 h 10000"/>
                <a:gd name="connsiteX16" fmla="*/ 7558 w 10000"/>
                <a:gd name="connsiteY16" fmla="*/ 7250 h 10000"/>
                <a:gd name="connsiteX17" fmla="*/ 6929 w 10000"/>
                <a:gd name="connsiteY17" fmla="*/ 7750 h 10000"/>
                <a:gd name="connsiteX18" fmla="*/ 6298 w 10000"/>
                <a:gd name="connsiteY18" fmla="*/ 8000 h 10000"/>
                <a:gd name="connsiteX19" fmla="*/ 6219 w 10000"/>
                <a:gd name="connsiteY19" fmla="*/ 8250 h 10000"/>
                <a:gd name="connsiteX20" fmla="*/ 6614 w 10000"/>
                <a:gd name="connsiteY20" fmla="*/ 8375 h 10000"/>
                <a:gd name="connsiteX21" fmla="*/ 6850 w 10000"/>
                <a:gd name="connsiteY21" fmla="*/ 8750 h 10000"/>
                <a:gd name="connsiteX22" fmla="*/ 7007 w 10000"/>
                <a:gd name="connsiteY22" fmla="*/ 8875 h 10000"/>
                <a:gd name="connsiteX23" fmla="*/ 7242 w 10000"/>
                <a:gd name="connsiteY23" fmla="*/ 9000 h 10000"/>
                <a:gd name="connsiteX24" fmla="*/ 7874 w 10000"/>
                <a:gd name="connsiteY24" fmla="*/ 8875 h 10000"/>
                <a:gd name="connsiteX25" fmla="*/ 8110 w 10000"/>
                <a:gd name="connsiteY25" fmla="*/ 9000 h 10000"/>
                <a:gd name="connsiteX26" fmla="*/ 8189 w 10000"/>
                <a:gd name="connsiteY26" fmla="*/ 9375 h 10000"/>
                <a:gd name="connsiteX27" fmla="*/ 7951 w 10000"/>
                <a:gd name="connsiteY27" fmla="*/ 9375 h 10000"/>
                <a:gd name="connsiteX28" fmla="*/ 7402 w 10000"/>
                <a:gd name="connsiteY28" fmla="*/ 9375 h 10000"/>
                <a:gd name="connsiteX29" fmla="*/ 7007 w 10000"/>
                <a:gd name="connsiteY29" fmla="*/ 9375 h 10000"/>
                <a:gd name="connsiteX30" fmla="*/ 6692 w 10000"/>
                <a:gd name="connsiteY30" fmla="*/ 9625 h 10000"/>
                <a:gd name="connsiteX31" fmla="*/ 6378 w 10000"/>
                <a:gd name="connsiteY31" fmla="*/ 10000 h 10000"/>
                <a:gd name="connsiteX32" fmla="*/ 5984 w 10000"/>
                <a:gd name="connsiteY32" fmla="*/ 10000 h 10000"/>
                <a:gd name="connsiteX33" fmla="*/ 5984 w 10000"/>
                <a:gd name="connsiteY33" fmla="*/ 9500 h 10000"/>
                <a:gd name="connsiteX34" fmla="*/ 5826 w 10000"/>
                <a:gd name="connsiteY34" fmla="*/ 9125 h 10000"/>
                <a:gd name="connsiteX35" fmla="*/ 5433 w 10000"/>
                <a:gd name="connsiteY35" fmla="*/ 8750 h 10000"/>
                <a:gd name="connsiteX36" fmla="*/ 5669 w 10000"/>
                <a:gd name="connsiteY36" fmla="*/ 8500 h 10000"/>
                <a:gd name="connsiteX37" fmla="*/ 5984 w 10000"/>
                <a:gd name="connsiteY37" fmla="*/ 8250 h 10000"/>
                <a:gd name="connsiteX38" fmla="*/ 5984 w 10000"/>
                <a:gd name="connsiteY38" fmla="*/ 8000 h 10000"/>
                <a:gd name="connsiteX39" fmla="*/ 5117 w 10000"/>
                <a:gd name="connsiteY39" fmla="*/ 8000 h 10000"/>
                <a:gd name="connsiteX40" fmla="*/ 4960 w 10000"/>
                <a:gd name="connsiteY40" fmla="*/ 7250 h 10000"/>
                <a:gd name="connsiteX41" fmla="*/ 4487 w 10000"/>
                <a:gd name="connsiteY41" fmla="*/ 7250 h 10000"/>
                <a:gd name="connsiteX42" fmla="*/ 4173 w 10000"/>
                <a:gd name="connsiteY42" fmla="*/ 7375 h 10000"/>
                <a:gd name="connsiteX43" fmla="*/ 4173 w 10000"/>
                <a:gd name="connsiteY43" fmla="*/ 7875 h 10000"/>
                <a:gd name="connsiteX44" fmla="*/ 3701 w 10000"/>
                <a:gd name="connsiteY44" fmla="*/ 8375 h 10000"/>
                <a:gd name="connsiteX45" fmla="*/ 3466 w 10000"/>
                <a:gd name="connsiteY45" fmla="*/ 9125 h 10000"/>
                <a:gd name="connsiteX46" fmla="*/ 3228 w 10000"/>
                <a:gd name="connsiteY46" fmla="*/ 8750 h 10000"/>
                <a:gd name="connsiteX47" fmla="*/ 3071 w 10000"/>
                <a:gd name="connsiteY47" fmla="*/ 9000 h 10000"/>
                <a:gd name="connsiteX48" fmla="*/ 2676 w 10000"/>
                <a:gd name="connsiteY48" fmla="*/ 8875 h 10000"/>
                <a:gd name="connsiteX49" fmla="*/ 2676 w 10000"/>
                <a:gd name="connsiteY49" fmla="*/ 8750 h 10000"/>
                <a:gd name="connsiteX50" fmla="*/ 3071 w 10000"/>
                <a:gd name="connsiteY50" fmla="*/ 8000 h 10000"/>
                <a:gd name="connsiteX51" fmla="*/ 3071 w 10000"/>
                <a:gd name="connsiteY51" fmla="*/ 7500 h 10000"/>
                <a:gd name="connsiteX52" fmla="*/ 3781 w 10000"/>
                <a:gd name="connsiteY52" fmla="*/ 7625 h 10000"/>
                <a:gd name="connsiteX53" fmla="*/ 3937 w 10000"/>
                <a:gd name="connsiteY53" fmla="*/ 7250 h 10000"/>
                <a:gd name="connsiteX54" fmla="*/ 3781 w 10000"/>
                <a:gd name="connsiteY54" fmla="*/ 6750 h 10000"/>
                <a:gd name="connsiteX55" fmla="*/ 3385 w 10000"/>
                <a:gd name="connsiteY55" fmla="*/ 6375 h 10000"/>
                <a:gd name="connsiteX56" fmla="*/ 3071 w 10000"/>
                <a:gd name="connsiteY56" fmla="*/ 5375 h 10000"/>
                <a:gd name="connsiteX57" fmla="*/ 2599 w 10000"/>
                <a:gd name="connsiteY57" fmla="*/ 5125 h 10000"/>
                <a:gd name="connsiteX58" fmla="*/ 2205 w 10000"/>
                <a:gd name="connsiteY58" fmla="*/ 5000 h 10000"/>
                <a:gd name="connsiteX59" fmla="*/ 2047 w 10000"/>
                <a:gd name="connsiteY59" fmla="*/ 5000 h 10000"/>
                <a:gd name="connsiteX60" fmla="*/ 1890 w 10000"/>
                <a:gd name="connsiteY60" fmla="*/ 5250 h 10000"/>
                <a:gd name="connsiteX61" fmla="*/ 1419 w 10000"/>
                <a:gd name="connsiteY61" fmla="*/ 5250 h 10000"/>
                <a:gd name="connsiteX62" fmla="*/ 1260 w 10000"/>
                <a:gd name="connsiteY62" fmla="*/ 5750 h 10000"/>
                <a:gd name="connsiteX63" fmla="*/ 471 w 10000"/>
                <a:gd name="connsiteY63" fmla="*/ 5750 h 10000"/>
                <a:gd name="connsiteX64" fmla="*/ 0 w 10000"/>
                <a:gd name="connsiteY64" fmla="*/ 5375 h 10000"/>
                <a:gd name="connsiteX0" fmla="*/ 0 w 10000"/>
                <a:gd name="connsiteY0" fmla="*/ 4750 h 9375"/>
                <a:gd name="connsiteX1" fmla="*/ 6457 w 10000"/>
                <a:gd name="connsiteY1" fmla="*/ 0 h 9375"/>
                <a:gd name="connsiteX2" fmla="*/ 6378 w 10000"/>
                <a:gd name="connsiteY2" fmla="*/ 750 h 9375"/>
                <a:gd name="connsiteX3" fmla="*/ 7087 w 10000"/>
                <a:gd name="connsiteY3" fmla="*/ 1000 h 9375"/>
                <a:gd name="connsiteX4" fmla="*/ 7242 w 10000"/>
                <a:gd name="connsiteY4" fmla="*/ 1875 h 9375"/>
                <a:gd name="connsiteX5" fmla="*/ 8504 w 10000"/>
                <a:gd name="connsiteY5" fmla="*/ 2000 h 9375"/>
                <a:gd name="connsiteX6" fmla="*/ 8583 w 10000"/>
                <a:gd name="connsiteY6" fmla="*/ 2375 h 9375"/>
                <a:gd name="connsiteX7" fmla="*/ 9372 w 10000"/>
                <a:gd name="connsiteY7" fmla="*/ 2375 h 9375"/>
                <a:gd name="connsiteX8" fmla="*/ 10000 w 10000"/>
                <a:gd name="connsiteY8" fmla="*/ 3000 h 9375"/>
                <a:gd name="connsiteX9" fmla="*/ 10000 w 10000"/>
                <a:gd name="connsiteY9" fmla="*/ 4250 h 9375"/>
                <a:gd name="connsiteX10" fmla="*/ 9920 w 10000"/>
                <a:gd name="connsiteY10" fmla="*/ 5000 h 9375"/>
                <a:gd name="connsiteX11" fmla="*/ 9292 w 10000"/>
                <a:gd name="connsiteY11" fmla="*/ 5250 h 9375"/>
                <a:gd name="connsiteX12" fmla="*/ 8898 w 10000"/>
                <a:gd name="connsiteY12" fmla="*/ 5500 h 9375"/>
                <a:gd name="connsiteX13" fmla="*/ 8820 w 10000"/>
                <a:gd name="connsiteY13" fmla="*/ 6000 h 9375"/>
                <a:gd name="connsiteX14" fmla="*/ 8269 w 10000"/>
                <a:gd name="connsiteY14" fmla="*/ 6375 h 9375"/>
                <a:gd name="connsiteX15" fmla="*/ 7558 w 10000"/>
                <a:gd name="connsiteY15" fmla="*/ 6625 h 9375"/>
                <a:gd name="connsiteX16" fmla="*/ 6929 w 10000"/>
                <a:gd name="connsiteY16" fmla="*/ 7125 h 9375"/>
                <a:gd name="connsiteX17" fmla="*/ 6298 w 10000"/>
                <a:gd name="connsiteY17" fmla="*/ 7375 h 9375"/>
                <a:gd name="connsiteX18" fmla="*/ 6219 w 10000"/>
                <a:gd name="connsiteY18" fmla="*/ 7625 h 9375"/>
                <a:gd name="connsiteX19" fmla="*/ 6614 w 10000"/>
                <a:gd name="connsiteY19" fmla="*/ 7750 h 9375"/>
                <a:gd name="connsiteX20" fmla="*/ 6850 w 10000"/>
                <a:gd name="connsiteY20" fmla="*/ 8125 h 9375"/>
                <a:gd name="connsiteX21" fmla="*/ 7007 w 10000"/>
                <a:gd name="connsiteY21" fmla="*/ 8250 h 9375"/>
                <a:gd name="connsiteX22" fmla="*/ 7242 w 10000"/>
                <a:gd name="connsiteY22" fmla="*/ 8375 h 9375"/>
                <a:gd name="connsiteX23" fmla="*/ 7874 w 10000"/>
                <a:gd name="connsiteY23" fmla="*/ 8250 h 9375"/>
                <a:gd name="connsiteX24" fmla="*/ 8110 w 10000"/>
                <a:gd name="connsiteY24" fmla="*/ 8375 h 9375"/>
                <a:gd name="connsiteX25" fmla="*/ 8189 w 10000"/>
                <a:gd name="connsiteY25" fmla="*/ 8750 h 9375"/>
                <a:gd name="connsiteX26" fmla="*/ 7951 w 10000"/>
                <a:gd name="connsiteY26" fmla="*/ 8750 h 9375"/>
                <a:gd name="connsiteX27" fmla="*/ 7402 w 10000"/>
                <a:gd name="connsiteY27" fmla="*/ 8750 h 9375"/>
                <a:gd name="connsiteX28" fmla="*/ 7007 w 10000"/>
                <a:gd name="connsiteY28" fmla="*/ 8750 h 9375"/>
                <a:gd name="connsiteX29" fmla="*/ 6692 w 10000"/>
                <a:gd name="connsiteY29" fmla="*/ 9000 h 9375"/>
                <a:gd name="connsiteX30" fmla="*/ 6378 w 10000"/>
                <a:gd name="connsiteY30" fmla="*/ 9375 h 9375"/>
                <a:gd name="connsiteX31" fmla="*/ 5984 w 10000"/>
                <a:gd name="connsiteY31" fmla="*/ 9375 h 9375"/>
                <a:gd name="connsiteX32" fmla="*/ 5984 w 10000"/>
                <a:gd name="connsiteY32" fmla="*/ 8875 h 9375"/>
                <a:gd name="connsiteX33" fmla="*/ 5826 w 10000"/>
                <a:gd name="connsiteY33" fmla="*/ 8500 h 9375"/>
                <a:gd name="connsiteX34" fmla="*/ 5433 w 10000"/>
                <a:gd name="connsiteY34" fmla="*/ 8125 h 9375"/>
                <a:gd name="connsiteX35" fmla="*/ 5669 w 10000"/>
                <a:gd name="connsiteY35" fmla="*/ 7875 h 9375"/>
                <a:gd name="connsiteX36" fmla="*/ 5984 w 10000"/>
                <a:gd name="connsiteY36" fmla="*/ 7625 h 9375"/>
                <a:gd name="connsiteX37" fmla="*/ 5984 w 10000"/>
                <a:gd name="connsiteY37" fmla="*/ 7375 h 9375"/>
                <a:gd name="connsiteX38" fmla="*/ 5117 w 10000"/>
                <a:gd name="connsiteY38" fmla="*/ 7375 h 9375"/>
                <a:gd name="connsiteX39" fmla="*/ 4960 w 10000"/>
                <a:gd name="connsiteY39" fmla="*/ 6625 h 9375"/>
                <a:gd name="connsiteX40" fmla="*/ 4487 w 10000"/>
                <a:gd name="connsiteY40" fmla="*/ 6625 h 9375"/>
                <a:gd name="connsiteX41" fmla="*/ 4173 w 10000"/>
                <a:gd name="connsiteY41" fmla="*/ 6750 h 9375"/>
                <a:gd name="connsiteX42" fmla="*/ 4173 w 10000"/>
                <a:gd name="connsiteY42" fmla="*/ 7250 h 9375"/>
                <a:gd name="connsiteX43" fmla="*/ 3701 w 10000"/>
                <a:gd name="connsiteY43" fmla="*/ 7750 h 9375"/>
                <a:gd name="connsiteX44" fmla="*/ 3466 w 10000"/>
                <a:gd name="connsiteY44" fmla="*/ 8500 h 9375"/>
                <a:gd name="connsiteX45" fmla="*/ 3228 w 10000"/>
                <a:gd name="connsiteY45" fmla="*/ 8125 h 9375"/>
                <a:gd name="connsiteX46" fmla="*/ 3071 w 10000"/>
                <a:gd name="connsiteY46" fmla="*/ 8375 h 9375"/>
                <a:gd name="connsiteX47" fmla="*/ 2676 w 10000"/>
                <a:gd name="connsiteY47" fmla="*/ 8250 h 9375"/>
                <a:gd name="connsiteX48" fmla="*/ 2676 w 10000"/>
                <a:gd name="connsiteY48" fmla="*/ 8125 h 9375"/>
                <a:gd name="connsiteX49" fmla="*/ 3071 w 10000"/>
                <a:gd name="connsiteY49" fmla="*/ 7375 h 9375"/>
                <a:gd name="connsiteX50" fmla="*/ 3071 w 10000"/>
                <a:gd name="connsiteY50" fmla="*/ 6875 h 9375"/>
                <a:gd name="connsiteX51" fmla="*/ 3781 w 10000"/>
                <a:gd name="connsiteY51" fmla="*/ 7000 h 9375"/>
                <a:gd name="connsiteX52" fmla="*/ 3937 w 10000"/>
                <a:gd name="connsiteY52" fmla="*/ 6625 h 9375"/>
                <a:gd name="connsiteX53" fmla="*/ 3781 w 10000"/>
                <a:gd name="connsiteY53" fmla="*/ 6125 h 9375"/>
                <a:gd name="connsiteX54" fmla="*/ 3385 w 10000"/>
                <a:gd name="connsiteY54" fmla="*/ 5750 h 9375"/>
                <a:gd name="connsiteX55" fmla="*/ 3071 w 10000"/>
                <a:gd name="connsiteY55" fmla="*/ 4750 h 9375"/>
                <a:gd name="connsiteX56" fmla="*/ 2599 w 10000"/>
                <a:gd name="connsiteY56" fmla="*/ 4500 h 9375"/>
                <a:gd name="connsiteX57" fmla="*/ 2205 w 10000"/>
                <a:gd name="connsiteY57" fmla="*/ 4375 h 9375"/>
                <a:gd name="connsiteX58" fmla="*/ 2047 w 10000"/>
                <a:gd name="connsiteY58" fmla="*/ 4375 h 9375"/>
                <a:gd name="connsiteX59" fmla="*/ 1890 w 10000"/>
                <a:gd name="connsiteY59" fmla="*/ 4625 h 9375"/>
                <a:gd name="connsiteX60" fmla="*/ 1419 w 10000"/>
                <a:gd name="connsiteY60" fmla="*/ 4625 h 9375"/>
                <a:gd name="connsiteX61" fmla="*/ 1260 w 10000"/>
                <a:gd name="connsiteY61" fmla="*/ 5125 h 9375"/>
                <a:gd name="connsiteX62" fmla="*/ 471 w 10000"/>
                <a:gd name="connsiteY62" fmla="*/ 5125 h 9375"/>
                <a:gd name="connsiteX63" fmla="*/ 0 w 10000"/>
                <a:gd name="connsiteY63" fmla="*/ 4750 h 9375"/>
                <a:gd name="connsiteX0" fmla="*/ 0 w 10000"/>
                <a:gd name="connsiteY0" fmla="*/ 4267 h 9200"/>
                <a:gd name="connsiteX1" fmla="*/ 6378 w 10000"/>
                <a:gd name="connsiteY1" fmla="*/ 0 h 9200"/>
                <a:gd name="connsiteX2" fmla="*/ 7087 w 10000"/>
                <a:gd name="connsiteY2" fmla="*/ 267 h 9200"/>
                <a:gd name="connsiteX3" fmla="*/ 7242 w 10000"/>
                <a:gd name="connsiteY3" fmla="*/ 1200 h 9200"/>
                <a:gd name="connsiteX4" fmla="*/ 8504 w 10000"/>
                <a:gd name="connsiteY4" fmla="*/ 1333 h 9200"/>
                <a:gd name="connsiteX5" fmla="*/ 8583 w 10000"/>
                <a:gd name="connsiteY5" fmla="*/ 1733 h 9200"/>
                <a:gd name="connsiteX6" fmla="*/ 9372 w 10000"/>
                <a:gd name="connsiteY6" fmla="*/ 1733 h 9200"/>
                <a:gd name="connsiteX7" fmla="*/ 10000 w 10000"/>
                <a:gd name="connsiteY7" fmla="*/ 2400 h 9200"/>
                <a:gd name="connsiteX8" fmla="*/ 10000 w 10000"/>
                <a:gd name="connsiteY8" fmla="*/ 3733 h 9200"/>
                <a:gd name="connsiteX9" fmla="*/ 9920 w 10000"/>
                <a:gd name="connsiteY9" fmla="*/ 4533 h 9200"/>
                <a:gd name="connsiteX10" fmla="*/ 9292 w 10000"/>
                <a:gd name="connsiteY10" fmla="*/ 4800 h 9200"/>
                <a:gd name="connsiteX11" fmla="*/ 8898 w 10000"/>
                <a:gd name="connsiteY11" fmla="*/ 5067 h 9200"/>
                <a:gd name="connsiteX12" fmla="*/ 8820 w 10000"/>
                <a:gd name="connsiteY12" fmla="*/ 5600 h 9200"/>
                <a:gd name="connsiteX13" fmla="*/ 8269 w 10000"/>
                <a:gd name="connsiteY13" fmla="*/ 6000 h 9200"/>
                <a:gd name="connsiteX14" fmla="*/ 7558 w 10000"/>
                <a:gd name="connsiteY14" fmla="*/ 6267 h 9200"/>
                <a:gd name="connsiteX15" fmla="*/ 6929 w 10000"/>
                <a:gd name="connsiteY15" fmla="*/ 6800 h 9200"/>
                <a:gd name="connsiteX16" fmla="*/ 6298 w 10000"/>
                <a:gd name="connsiteY16" fmla="*/ 7067 h 9200"/>
                <a:gd name="connsiteX17" fmla="*/ 6219 w 10000"/>
                <a:gd name="connsiteY17" fmla="*/ 7333 h 9200"/>
                <a:gd name="connsiteX18" fmla="*/ 6614 w 10000"/>
                <a:gd name="connsiteY18" fmla="*/ 7467 h 9200"/>
                <a:gd name="connsiteX19" fmla="*/ 6850 w 10000"/>
                <a:gd name="connsiteY19" fmla="*/ 7867 h 9200"/>
                <a:gd name="connsiteX20" fmla="*/ 7007 w 10000"/>
                <a:gd name="connsiteY20" fmla="*/ 8000 h 9200"/>
                <a:gd name="connsiteX21" fmla="*/ 7242 w 10000"/>
                <a:gd name="connsiteY21" fmla="*/ 8133 h 9200"/>
                <a:gd name="connsiteX22" fmla="*/ 7874 w 10000"/>
                <a:gd name="connsiteY22" fmla="*/ 8000 h 9200"/>
                <a:gd name="connsiteX23" fmla="*/ 8110 w 10000"/>
                <a:gd name="connsiteY23" fmla="*/ 8133 h 9200"/>
                <a:gd name="connsiteX24" fmla="*/ 8189 w 10000"/>
                <a:gd name="connsiteY24" fmla="*/ 8533 h 9200"/>
                <a:gd name="connsiteX25" fmla="*/ 7951 w 10000"/>
                <a:gd name="connsiteY25" fmla="*/ 8533 h 9200"/>
                <a:gd name="connsiteX26" fmla="*/ 7402 w 10000"/>
                <a:gd name="connsiteY26" fmla="*/ 8533 h 9200"/>
                <a:gd name="connsiteX27" fmla="*/ 7007 w 10000"/>
                <a:gd name="connsiteY27" fmla="*/ 8533 h 9200"/>
                <a:gd name="connsiteX28" fmla="*/ 6692 w 10000"/>
                <a:gd name="connsiteY28" fmla="*/ 8800 h 9200"/>
                <a:gd name="connsiteX29" fmla="*/ 6378 w 10000"/>
                <a:gd name="connsiteY29" fmla="*/ 9200 h 9200"/>
                <a:gd name="connsiteX30" fmla="*/ 5984 w 10000"/>
                <a:gd name="connsiteY30" fmla="*/ 9200 h 9200"/>
                <a:gd name="connsiteX31" fmla="*/ 5984 w 10000"/>
                <a:gd name="connsiteY31" fmla="*/ 8667 h 9200"/>
                <a:gd name="connsiteX32" fmla="*/ 5826 w 10000"/>
                <a:gd name="connsiteY32" fmla="*/ 8267 h 9200"/>
                <a:gd name="connsiteX33" fmla="*/ 5433 w 10000"/>
                <a:gd name="connsiteY33" fmla="*/ 7867 h 9200"/>
                <a:gd name="connsiteX34" fmla="*/ 5669 w 10000"/>
                <a:gd name="connsiteY34" fmla="*/ 7600 h 9200"/>
                <a:gd name="connsiteX35" fmla="*/ 5984 w 10000"/>
                <a:gd name="connsiteY35" fmla="*/ 7333 h 9200"/>
                <a:gd name="connsiteX36" fmla="*/ 5984 w 10000"/>
                <a:gd name="connsiteY36" fmla="*/ 7067 h 9200"/>
                <a:gd name="connsiteX37" fmla="*/ 5117 w 10000"/>
                <a:gd name="connsiteY37" fmla="*/ 7067 h 9200"/>
                <a:gd name="connsiteX38" fmla="*/ 4960 w 10000"/>
                <a:gd name="connsiteY38" fmla="*/ 6267 h 9200"/>
                <a:gd name="connsiteX39" fmla="*/ 4487 w 10000"/>
                <a:gd name="connsiteY39" fmla="*/ 6267 h 9200"/>
                <a:gd name="connsiteX40" fmla="*/ 4173 w 10000"/>
                <a:gd name="connsiteY40" fmla="*/ 6400 h 9200"/>
                <a:gd name="connsiteX41" fmla="*/ 4173 w 10000"/>
                <a:gd name="connsiteY41" fmla="*/ 6933 h 9200"/>
                <a:gd name="connsiteX42" fmla="*/ 3701 w 10000"/>
                <a:gd name="connsiteY42" fmla="*/ 7467 h 9200"/>
                <a:gd name="connsiteX43" fmla="*/ 3466 w 10000"/>
                <a:gd name="connsiteY43" fmla="*/ 8267 h 9200"/>
                <a:gd name="connsiteX44" fmla="*/ 3228 w 10000"/>
                <a:gd name="connsiteY44" fmla="*/ 7867 h 9200"/>
                <a:gd name="connsiteX45" fmla="*/ 3071 w 10000"/>
                <a:gd name="connsiteY45" fmla="*/ 8133 h 9200"/>
                <a:gd name="connsiteX46" fmla="*/ 2676 w 10000"/>
                <a:gd name="connsiteY46" fmla="*/ 8000 h 9200"/>
                <a:gd name="connsiteX47" fmla="*/ 2676 w 10000"/>
                <a:gd name="connsiteY47" fmla="*/ 7867 h 9200"/>
                <a:gd name="connsiteX48" fmla="*/ 3071 w 10000"/>
                <a:gd name="connsiteY48" fmla="*/ 7067 h 9200"/>
                <a:gd name="connsiteX49" fmla="*/ 3071 w 10000"/>
                <a:gd name="connsiteY49" fmla="*/ 6533 h 9200"/>
                <a:gd name="connsiteX50" fmla="*/ 3781 w 10000"/>
                <a:gd name="connsiteY50" fmla="*/ 6667 h 9200"/>
                <a:gd name="connsiteX51" fmla="*/ 3937 w 10000"/>
                <a:gd name="connsiteY51" fmla="*/ 6267 h 9200"/>
                <a:gd name="connsiteX52" fmla="*/ 3781 w 10000"/>
                <a:gd name="connsiteY52" fmla="*/ 5733 h 9200"/>
                <a:gd name="connsiteX53" fmla="*/ 3385 w 10000"/>
                <a:gd name="connsiteY53" fmla="*/ 5333 h 9200"/>
                <a:gd name="connsiteX54" fmla="*/ 3071 w 10000"/>
                <a:gd name="connsiteY54" fmla="*/ 4267 h 9200"/>
                <a:gd name="connsiteX55" fmla="*/ 2599 w 10000"/>
                <a:gd name="connsiteY55" fmla="*/ 4000 h 9200"/>
                <a:gd name="connsiteX56" fmla="*/ 2205 w 10000"/>
                <a:gd name="connsiteY56" fmla="*/ 3867 h 9200"/>
                <a:gd name="connsiteX57" fmla="*/ 2047 w 10000"/>
                <a:gd name="connsiteY57" fmla="*/ 3867 h 9200"/>
                <a:gd name="connsiteX58" fmla="*/ 1890 w 10000"/>
                <a:gd name="connsiteY58" fmla="*/ 4133 h 9200"/>
                <a:gd name="connsiteX59" fmla="*/ 1419 w 10000"/>
                <a:gd name="connsiteY59" fmla="*/ 4133 h 9200"/>
                <a:gd name="connsiteX60" fmla="*/ 1260 w 10000"/>
                <a:gd name="connsiteY60" fmla="*/ 4667 h 9200"/>
                <a:gd name="connsiteX61" fmla="*/ 471 w 10000"/>
                <a:gd name="connsiteY61" fmla="*/ 4667 h 9200"/>
                <a:gd name="connsiteX62" fmla="*/ 0 w 10000"/>
                <a:gd name="connsiteY62" fmla="*/ 4267 h 9200"/>
                <a:gd name="connsiteX0" fmla="*/ 0 w 10000"/>
                <a:gd name="connsiteY0" fmla="*/ 4348 h 9710"/>
                <a:gd name="connsiteX1" fmla="*/ 7087 w 10000"/>
                <a:gd name="connsiteY1" fmla="*/ 0 h 9710"/>
                <a:gd name="connsiteX2" fmla="*/ 7242 w 10000"/>
                <a:gd name="connsiteY2" fmla="*/ 1014 h 9710"/>
                <a:gd name="connsiteX3" fmla="*/ 8504 w 10000"/>
                <a:gd name="connsiteY3" fmla="*/ 1159 h 9710"/>
                <a:gd name="connsiteX4" fmla="*/ 8583 w 10000"/>
                <a:gd name="connsiteY4" fmla="*/ 1594 h 9710"/>
                <a:gd name="connsiteX5" fmla="*/ 9372 w 10000"/>
                <a:gd name="connsiteY5" fmla="*/ 1594 h 9710"/>
                <a:gd name="connsiteX6" fmla="*/ 10000 w 10000"/>
                <a:gd name="connsiteY6" fmla="*/ 2319 h 9710"/>
                <a:gd name="connsiteX7" fmla="*/ 10000 w 10000"/>
                <a:gd name="connsiteY7" fmla="*/ 3768 h 9710"/>
                <a:gd name="connsiteX8" fmla="*/ 9920 w 10000"/>
                <a:gd name="connsiteY8" fmla="*/ 4637 h 9710"/>
                <a:gd name="connsiteX9" fmla="*/ 9292 w 10000"/>
                <a:gd name="connsiteY9" fmla="*/ 4927 h 9710"/>
                <a:gd name="connsiteX10" fmla="*/ 8898 w 10000"/>
                <a:gd name="connsiteY10" fmla="*/ 5218 h 9710"/>
                <a:gd name="connsiteX11" fmla="*/ 8820 w 10000"/>
                <a:gd name="connsiteY11" fmla="*/ 5797 h 9710"/>
                <a:gd name="connsiteX12" fmla="*/ 8269 w 10000"/>
                <a:gd name="connsiteY12" fmla="*/ 6232 h 9710"/>
                <a:gd name="connsiteX13" fmla="*/ 7558 w 10000"/>
                <a:gd name="connsiteY13" fmla="*/ 6522 h 9710"/>
                <a:gd name="connsiteX14" fmla="*/ 6929 w 10000"/>
                <a:gd name="connsiteY14" fmla="*/ 7101 h 9710"/>
                <a:gd name="connsiteX15" fmla="*/ 6298 w 10000"/>
                <a:gd name="connsiteY15" fmla="*/ 7392 h 9710"/>
                <a:gd name="connsiteX16" fmla="*/ 6219 w 10000"/>
                <a:gd name="connsiteY16" fmla="*/ 7681 h 9710"/>
                <a:gd name="connsiteX17" fmla="*/ 6614 w 10000"/>
                <a:gd name="connsiteY17" fmla="*/ 7826 h 9710"/>
                <a:gd name="connsiteX18" fmla="*/ 6850 w 10000"/>
                <a:gd name="connsiteY18" fmla="*/ 8261 h 9710"/>
                <a:gd name="connsiteX19" fmla="*/ 7007 w 10000"/>
                <a:gd name="connsiteY19" fmla="*/ 8406 h 9710"/>
                <a:gd name="connsiteX20" fmla="*/ 7242 w 10000"/>
                <a:gd name="connsiteY20" fmla="*/ 8550 h 9710"/>
                <a:gd name="connsiteX21" fmla="*/ 7874 w 10000"/>
                <a:gd name="connsiteY21" fmla="*/ 8406 h 9710"/>
                <a:gd name="connsiteX22" fmla="*/ 8110 w 10000"/>
                <a:gd name="connsiteY22" fmla="*/ 8550 h 9710"/>
                <a:gd name="connsiteX23" fmla="*/ 8189 w 10000"/>
                <a:gd name="connsiteY23" fmla="*/ 8985 h 9710"/>
                <a:gd name="connsiteX24" fmla="*/ 7951 w 10000"/>
                <a:gd name="connsiteY24" fmla="*/ 8985 h 9710"/>
                <a:gd name="connsiteX25" fmla="*/ 7402 w 10000"/>
                <a:gd name="connsiteY25" fmla="*/ 8985 h 9710"/>
                <a:gd name="connsiteX26" fmla="*/ 7007 w 10000"/>
                <a:gd name="connsiteY26" fmla="*/ 8985 h 9710"/>
                <a:gd name="connsiteX27" fmla="*/ 6692 w 10000"/>
                <a:gd name="connsiteY27" fmla="*/ 9275 h 9710"/>
                <a:gd name="connsiteX28" fmla="*/ 6378 w 10000"/>
                <a:gd name="connsiteY28" fmla="*/ 9710 h 9710"/>
                <a:gd name="connsiteX29" fmla="*/ 5984 w 10000"/>
                <a:gd name="connsiteY29" fmla="*/ 9710 h 9710"/>
                <a:gd name="connsiteX30" fmla="*/ 5984 w 10000"/>
                <a:gd name="connsiteY30" fmla="*/ 9131 h 9710"/>
                <a:gd name="connsiteX31" fmla="*/ 5826 w 10000"/>
                <a:gd name="connsiteY31" fmla="*/ 8696 h 9710"/>
                <a:gd name="connsiteX32" fmla="*/ 5433 w 10000"/>
                <a:gd name="connsiteY32" fmla="*/ 8261 h 9710"/>
                <a:gd name="connsiteX33" fmla="*/ 5669 w 10000"/>
                <a:gd name="connsiteY33" fmla="*/ 7971 h 9710"/>
                <a:gd name="connsiteX34" fmla="*/ 5984 w 10000"/>
                <a:gd name="connsiteY34" fmla="*/ 7681 h 9710"/>
                <a:gd name="connsiteX35" fmla="*/ 5984 w 10000"/>
                <a:gd name="connsiteY35" fmla="*/ 7392 h 9710"/>
                <a:gd name="connsiteX36" fmla="*/ 5117 w 10000"/>
                <a:gd name="connsiteY36" fmla="*/ 7392 h 9710"/>
                <a:gd name="connsiteX37" fmla="*/ 4960 w 10000"/>
                <a:gd name="connsiteY37" fmla="*/ 6522 h 9710"/>
                <a:gd name="connsiteX38" fmla="*/ 4487 w 10000"/>
                <a:gd name="connsiteY38" fmla="*/ 6522 h 9710"/>
                <a:gd name="connsiteX39" fmla="*/ 4173 w 10000"/>
                <a:gd name="connsiteY39" fmla="*/ 6667 h 9710"/>
                <a:gd name="connsiteX40" fmla="*/ 4173 w 10000"/>
                <a:gd name="connsiteY40" fmla="*/ 7246 h 9710"/>
                <a:gd name="connsiteX41" fmla="*/ 3701 w 10000"/>
                <a:gd name="connsiteY41" fmla="*/ 7826 h 9710"/>
                <a:gd name="connsiteX42" fmla="*/ 3466 w 10000"/>
                <a:gd name="connsiteY42" fmla="*/ 8696 h 9710"/>
                <a:gd name="connsiteX43" fmla="*/ 3228 w 10000"/>
                <a:gd name="connsiteY43" fmla="*/ 8261 h 9710"/>
                <a:gd name="connsiteX44" fmla="*/ 3071 w 10000"/>
                <a:gd name="connsiteY44" fmla="*/ 8550 h 9710"/>
                <a:gd name="connsiteX45" fmla="*/ 2676 w 10000"/>
                <a:gd name="connsiteY45" fmla="*/ 8406 h 9710"/>
                <a:gd name="connsiteX46" fmla="*/ 2676 w 10000"/>
                <a:gd name="connsiteY46" fmla="*/ 8261 h 9710"/>
                <a:gd name="connsiteX47" fmla="*/ 3071 w 10000"/>
                <a:gd name="connsiteY47" fmla="*/ 7392 h 9710"/>
                <a:gd name="connsiteX48" fmla="*/ 3071 w 10000"/>
                <a:gd name="connsiteY48" fmla="*/ 6811 h 9710"/>
                <a:gd name="connsiteX49" fmla="*/ 3781 w 10000"/>
                <a:gd name="connsiteY49" fmla="*/ 6957 h 9710"/>
                <a:gd name="connsiteX50" fmla="*/ 3937 w 10000"/>
                <a:gd name="connsiteY50" fmla="*/ 6522 h 9710"/>
                <a:gd name="connsiteX51" fmla="*/ 3781 w 10000"/>
                <a:gd name="connsiteY51" fmla="*/ 5942 h 9710"/>
                <a:gd name="connsiteX52" fmla="*/ 3385 w 10000"/>
                <a:gd name="connsiteY52" fmla="*/ 5507 h 9710"/>
                <a:gd name="connsiteX53" fmla="*/ 3071 w 10000"/>
                <a:gd name="connsiteY53" fmla="*/ 4348 h 9710"/>
                <a:gd name="connsiteX54" fmla="*/ 2599 w 10000"/>
                <a:gd name="connsiteY54" fmla="*/ 4058 h 9710"/>
                <a:gd name="connsiteX55" fmla="*/ 2205 w 10000"/>
                <a:gd name="connsiteY55" fmla="*/ 3913 h 9710"/>
                <a:gd name="connsiteX56" fmla="*/ 2047 w 10000"/>
                <a:gd name="connsiteY56" fmla="*/ 3913 h 9710"/>
                <a:gd name="connsiteX57" fmla="*/ 1890 w 10000"/>
                <a:gd name="connsiteY57" fmla="*/ 4202 h 9710"/>
                <a:gd name="connsiteX58" fmla="*/ 1419 w 10000"/>
                <a:gd name="connsiteY58" fmla="*/ 4202 h 9710"/>
                <a:gd name="connsiteX59" fmla="*/ 1260 w 10000"/>
                <a:gd name="connsiteY59" fmla="*/ 4783 h 9710"/>
                <a:gd name="connsiteX60" fmla="*/ 471 w 10000"/>
                <a:gd name="connsiteY60" fmla="*/ 4783 h 9710"/>
                <a:gd name="connsiteX61" fmla="*/ 0 w 10000"/>
                <a:gd name="connsiteY61" fmla="*/ 4348 h 9710"/>
                <a:gd name="connsiteX0" fmla="*/ 0 w 9529"/>
                <a:gd name="connsiteY0" fmla="*/ 4926 h 10000"/>
                <a:gd name="connsiteX1" fmla="*/ 6616 w 9529"/>
                <a:gd name="connsiteY1" fmla="*/ 0 h 10000"/>
                <a:gd name="connsiteX2" fmla="*/ 6771 w 9529"/>
                <a:gd name="connsiteY2" fmla="*/ 1044 h 10000"/>
                <a:gd name="connsiteX3" fmla="*/ 8033 w 9529"/>
                <a:gd name="connsiteY3" fmla="*/ 1194 h 10000"/>
                <a:gd name="connsiteX4" fmla="*/ 8112 w 9529"/>
                <a:gd name="connsiteY4" fmla="*/ 1642 h 10000"/>
                <a:gd name="connsiteX5" fmla="*/ 8901 w 9529"/>
                <a:gd name="connsiteY5" fmla="*/ 1642 h 10000"/>
                <a:gd name="connsiteX6" fmla="*/ 9529 w 9529"/>
                <a:gd name="connsiteY6" fmla="*/ 2388 h 10000"/>
                <a:gd name="connsiteX7" fmla="*/ 9529 w 9529"/>
                <a:gd name="connsiteY7" fmla="*/ 3881 h 10000"/>
                <a:gd name="connsiteX8" fmla="*/ 9449 w 9529"/>
                <a:gd name="connsiteY8" fmla="*/ 4775 h 10000"/>
                <a:gd name="connsiteX9" fmla="*/ 8821 w 9529"/>
                <a:gd name="connsiteY9" fmla="*/ 5074 h 10000"/>
                <a:gd name="connsiteX10" fmla="*/ 8427 w 9529"/>
                <a:gd name="connsiteY10" fmla="*/ 5374 h 10000"/>
                <a:gd name="connsiteX11" fmla="*/ 8349 w 9529"/>
                <a:gd name="connsiteY11" fmla="*/ 5970 h 10000"/>
                <a:gd name="connsiteX12" fmla="*/ 7798 w 9529"/>
                <a:gd name="connsiteY12" fmla="*/ 6418 h 10000"/>
                <a:gd name="connsiteX13" fmla="*/ 7087 w 9529"/>
                <a:gd name="connsiteY13" fmla="*/ 6717 h 10000"/>
                <a:gd name="connsiteX14" fmla="*/ 6458 w 9529"/>
                <a:gd name="connsiteY14" fmla="*/ 7313 h 10000"/>
                <a:gd name="connsiteX15" fmla="*/ 5827 w 9529"/>
                <a:gd name="connsiteY15" fmla="*/ 7613 h 10000"/>
                <a:gd name="connsiteX16" fmla="*/ 5748 w 9529"/>
                <a:gd name="connsiteY16" fmla="*/ 7910 h 10000"/>
                <a:gd name="connsiteX17" fmla="*/ 6143 w 9529"/>
                <a:gd name="connsiteY17" fmla="*/ 8060 h 10000"/>
                <a:gd name="connsiteX18" fmla="*/ 6379 w 9529"/>
                <a:gd name="connsiteY18" fmla="*/ 8508 h 10000"/>
                <a:gd name="connsiteX19" fmla="*/ 6536 w 9529"/>
                <a:gd name="connsiteY19" fmla="*/ 8657 h 10000"/>
                <a:gd name="connsiteX20" fmla="*/ 6771 w 9529"/>
                <a:gd name="connsiteY20" fmla="*/ 8805 h 10000"/>
                <a:gd name="connsiteX21" fmla="*/ 7403 w 9529"/>
                <a:gd name="connsiteY21" fmla="*/ 8657 h 10000"/>
                <a:gd name="connsiteX22" fmla="*/ 7639 w 9529"/>
                <a:gd name="connsiteY22" fmla="*/ 8805 h 10000"/>
                <a:gd name="connsiteX23" fmla="*/ 7718 w 9529"/>
                <a:gd name="connsiteY23" fmla="*/ 9253 h 10000"/>
                <a:gd name="connsiteX24" fmla="*/ 7480 w 9529"/>
                <a:gd name="connsiteY24" fmla="*/ 9253 h 10000"/>
                <a:gd name="connsiteX25" fmla="*/ 6931 w 9529"/>
                <a:gd name="connsiteY25" fmla="*/ 9253 h 10000"/>
                <a:gd name="connsiteX26" fmla="*/ 6536 w 9529"/>
                <a:gd name="connsiteY26" fmla="*/ 9253 h 10000"/>
                <a:gd name="connsiteX27" fmla="*/ 6221 w 9529"/>
                <a:gd name="connsiteY27" fmla="*/ 9552 h 10000"/>
                <a:gd name="connsiteX28" fmla="*/ 5907 w 9529"/>
                <a:gd name="connsiteY28" fmla="*/ 10000 h 10000"/>
                <a:gd name="connsiteX29" fmla="*/ 5513 w 9529"/>
                <a:gd name="connsiteY29" fmla="*/ 10000 h 10000"/>
                <a:gd name="connsiteX30" fmla="*/ 5513 w 9529"/>
                <a:gd name="connsiteY30" fmla="*/ 9404 h 10000"/>
                <a:gd name="connsiteX31" fmla="*/ 5355 w 9529"/>
                <a:gd name="connsiteY31" fmla="*/ 8956 h 10000"/>
                <a:gd name="connsiteX32" fmla="*/ 4962 w 9529"/>
                <a:gd name="connsiteY32" fmla="*/ 8508 h 10000"/>
                <a:gd name="connsiteX33" fmla="*/ 5198 w 9529"/>
                <a:gd name="connsiteY33" fmla="*/ 8209 h 10000"/>
                <a:gd name="connsiteX34" fmla="*/ 5513 w 9529"/>
                <a:gd name="connsiteY34" fmla="*/ 7910 h 10000"/>
                <a:gd name="connsiteX35" fmla="*/ 5513 w 9529"/>
                <a:gd name="connsiteY35" fmla="*/ 7613 h 10000"/>
                <a:gd name="connsiteX36" fmla="*/ 4646 w 9529"/>
                <a:gd name="connsiteY36" fmla="*/ 7613 h 10000"/>
                <a:gd name="connsiteX37" fmla="*/ 4489 w 9529"/>
                <a:gd name="connsiteY37" fmla="*/ 6717 h 10000"/>
                <a:gd name="connsiteX38" fmla="*/ 4016 w 9529"/>
                <a:gd name="connsiteY38" fmla="*/ 6717 h 10000"/>
                <a:gd name="connsiteX39" fmla="*/ 3702 w 9529"/>
                <a:gd name="connsiteY39" fmla="*/ 6866 h 10000"/>
                <a:gd name="connsiteX40" fmla="*/ 3702 w 9529"/>
                <a:gd name="connsiteY40" fmla="*/ 7462 h 10000"/>
                <a:gd name="connsiteX41" fmla="*/ 3230 w 9529"/>
                <a:gd name="connsiteY41" fmla="*/ 8060 h 10000"/>
                <a:gd name="connsiteX42" fmla="*/ 2995 w 9529"/>
                <a:gd name="connsiteY42" fmla="*/ 8956 h 10000"/>
                <a:gd name="connsiteX43" fmla="*/ 2757 w 9529"/>
                <a:gd name="connsiteY43" fmla="*/ 8508 h 10000"/>
                <a:gd name="connsiteX44" fmla="*/ 2600 w 9529"/>
                <a:gd name="connsiteY44" fmla="*/ 8805 h 10000"/>
                <a:gd name="connsiteX45" fmla="*/ 2205 w 9529"/>
                <a:gd name="connsiteY45" fmla="*/ 8657 h 10000"/>
                <a:gd name="connsiteX46" fmla="*/ 2205 w 9529"/>
                <a:gd name="connsiteY46" fmla="*/ 8508 h 10000"/>
                <a:gd name="connsiteX47" fmla="*/ 2600 w 9529"/>
                <a:gd name="connsiteY47" fmla="*/ 7613 h 10000"/>
                <a:gd name="connsiteX48" fmla="*/ 2600 w 9529"/>
                <a:gd name="connsiteY48" fmla="*/ 7014 h 10000"/>
                <a:gd name="connsiteX49" fmla="*/ 3310 w 9529"/>
                <a:gd name="connsiteY49" fmla="*/ 7165 h 10000"/>
                <a:gd name="connsiteX50" fmla="*/ 3466 w 9529"/>
                <a:gd name="connsiteY50" fmla="*/ 6717 h 10000"/>
                <a:gd name="connsiteX51" fmla="*/ 3310 w 9529"/>
                <a:gd name="connsiteY51" fmla="*/ 6119 h 10000"/>
                <a:gd name="connsiteX52" fmla="*/ 2914 w 9529"/>
                <a:gd name="connsiteY52" fmla="*/ 5671 h 10000"/>
                <a:gd name="connsiteX53" fmla="*/ 2600 w 9529"/>
                <a:gd name="connsiteY53" fmla="*/ 4478 h 10000"/>
                <a:gd name="connsiteX54" fmla="*/ 2128 w 9529"/>
                <a:gd name="connsiteY54" fmla="*/ 4179 h 10000"/>
                <a:gd name="connsiteX55" fmla="*/ 1734 w 9529"/>
                <a:gd name="connsiteY55" fmla="*/ 4030 h 10000"/>
                <a:gd name="connsiteX56" fmla="*/ 1576 w 9529"/>
                <a:gd name="connsiteY56" fmla="*/ 4030 h 10000"/>
                <a:gd name="connsiteX57" fmla="*/ 1419 w 9529"/>
                <a:gd name="connsiteY57" fmla="*/ 4327 h 10000"/>
                <a:gd name="connsiteX58" fmla="*/ 948 w 9529"/>
                <a:gd name="connsiteY58" fmla="*/ 4327 h 10000"/>
                <a:gd name="connsiteX59" fmla="*/ 789 w 9529"/>
                <a:gd name="connsiteY59" fmla="*/ 4926 h 10000"/>
                <a:gd name="connsiteX60" fmla="*/ 0 w 9529"/>
                <a:gd name="connsiteY60" fmla="*/ 4926 h 10000"/>
                <a:gd name="connsiteX0" fmla="*/ 0 w 9172"/>
                <a:gd name="connsiteY0" fmla="*/ 4926 h 10000"/>
                <a:gd name="connsiteX1" fmla="*/ 6115 w 9172"/>
                <a:gd name="connsiteY1" fmla="*/ 0 h 10000"/>
                <a:gd name="connsiteX2" fmla="*/ 6278 w 9172"/>
                <a:gd name="connsiteY2" fmla="*/ 1044 h 10000"/>
                <a:gd name="connsiteX3" fmla="*/ 7602 w 9172"/>
                <a:gd name="connsiteY3" fmla="*/ 1194 h 10000"/>
                <a:gd name="connsiteX4" fmla="*/ 7685 w 9172"/>
                <a:gd name="connsiteY4" fmla="*/ 1642 h 10000"/>
                <a:gd name="connsiteX5" fmla="*/ 8513 w 9172"/>
                <a:gd name="connsiteY5" fmla="*/ 1642 h 10000"/>
                <a:gd name="connsiteX6" fmla="*/ 9172 w 9172"/>
                <a:gd name="connsiteY6" fmla="*/ 2388 h 10000"/>
                <a:gd name="connsiteX7" fmla="*/ 9172 w 9172"/>
                <a:gd name="connsiteY7" fmla="*/ 3881 h 10000"/>
                <a:gd name="connsiteX8" fmla="*/ 9088 w 9172"/>
                <a:gd name="connsiteY8" fmla="*/ 4775 h 10000"/>
                <a:gd name="connsiteX9" fmla="*/ 8429 w 9172"/>
                <a:gd name="connsiteY9" fmla="*/ 5074 h 10000"/>
                <a:gd name="connsiteX10" fmla="*/ 8016 w 9172"/>
                <a:gd name="connsiteY10" fmla="*/ 5374 h 10000"/>
                <a:gd name="connsiteX11" fmla="*/ 7934 w 9172"/>
                <a:gd name="connsiteY11" fmla="*/ 5970 h 10000"/>
                <a:gd name="connsiteX12" fmla="*/ 7355 w 9172"/>
                <a:gd name="connsiteY12" fmla="*/ 6418 h 10000"/>
                <a:gd name="connsiteX13" fmla="*/ 6609 w 9172"/>
                <a:gd name="connsiteY13" fmla="*/ 6717 h 10000"/>
                <a:gd name="connsiteX14" fmla="*/ 5949 w 9172"/>
                <a:gd name="connsiteY14" fmla="*/ 7313 h 10000"/>
                <a:gd name="connsiteX15" fmla="*/ 5287 w 9172"/>
                <a:gd name="connsiteY15" fmla="*/ 7613 h 10000"/>
                <a:gd name="connsiteX16" fmla="*/ 5204 w 9172"/>
                <a:gd name="connsiteY16" fmla="*/ 7910 h 10000"/>
                <a:gd name="connsiteX17" fmla="*/ 5619 w 9172"/>
                <a:gd name="connsiteY17" fmla="*/ 8060 h 10000"/>
                <a:gd name="connsiteX18" fmla="*/ 5866 w 9172"/>
                <a:gd name="connsiteY18" fmla="*/ 8508 h 10000"/>
                <a:gd name="connsiteX19" fmla="*/ 6031 w 9172"/>
                <a:gd name="connsiteY19" fmla="*/ 8657 h 10000"/>
                <a:gd name="connsiteX20" fmla="*/ 6278 w 9172"/>
                <a:gd name="connsiteY20" fmla="*/ 8805 h 10000"/>
                <a:gd name="connsiteX21" fmla="*/ 6941 w 9172"/>
                <a:gd name="connsiteY21" fmla="*/ 8657 h 10000"/>
                <a:gd name="connsiteX22" fmla="*/ 7189 w 9172"/>
                <a:gd name="connsiteY22" fmla="*/ 8805 h 10000"/>
                <a:gd name="connsiteX23" fmla="*/ 7271 w 9172"/>
                <a:gd name="connsiteY23" fmla="*/ 9253 h 10000"/>
                <a:gd name="connsiteX24" fmla="*/ 7022 w 9172"/>
                <a:gd name="connsiteY24" fmla="*/ 9253 h 10000"/>
                <a:gd name="connsiteX25" fmla="*/ 6446 w 9172"/>
                <a:gd name="connsiteY25" fmla="*/ 9253 h 10000"/>
                <a:gd name="connsiteX26" fmla="*/ 6031 w 9172"/>
                <a:gd name="connsiteY26" fmla="*/ 9253 h 10000"/>
                <a:gd name="connsiteX27" fmla="*/ 5700 w 9172"/>
                <a:gd name="connsiteY27" fmla="*/ 9552 h 10000"/>
                <a:gd name="connsiteX28" fmla="*/ 5371 w 9172"/>
                <a:gd name="connsiteY28" fmla="*/ 10000 h 10000"/>
                <a:gd name="connsiteX29" fmla="*/ 4957 w 9172"/>
                <a:gd name="connsiteY29" fmla="*/ 10000 h 10000"/>
                <a:gd name="connsiteX30" fmla="*/ 4957 w 9172"/>
                <a:gd name="connsiteY30" fmla="*/ 9404 h 10000"/>
                <a:gd name="connsiteX31" fmla="*/ 4792 w 9172"/>
                <a:gd name="connsiteY31" fmla="*/ 8956 h 10000"/>
                <a:gd name="connsiteX32" fmla="*/ 4379 w 9172"/>
                <a:gd name="connsiteY32" fmla="*/ 8508 h 10000"/>
                <a:gd name="connsiteX33" fmla="*/ 4627 w 9172"/>
                <a:gd name="connsiteY33" fmla="*/ 8209 h 10000"/>
                <a:gd name="connsiteX34" fmla="*/ 4957 w 9172"/>
                <a:gd name="connsiteY34" fmla="*/ 7910 h 10000"/>
                <a:gd name="connsiteX35" fmla="*/ 4957 w 9172"/>
                <a:gd name="connsiteY35" fmla="*/ 7613 h 10000"/>
                <a:gd name="connsiteX36" fmla="*/ 4048 w 9172"/>
                <a:gd name="connsiteY36" fmla="*/ 7613 h 10000"/>
                <a:gd name="connsiteX37" fmla="*/ 3883 w 9172"/>
                <a:gd name="connsiteY37" fmla="*/ 6717 h 10000"/>
                <a:gd name="connsiteX38" fmla="*/ 3387 w 9172"/>
                <a:gd name="connsiteY38" fmla="*/ 6717 h 10000"/>
                <a:gd name="connsiteX39" fmla="*/ 3057 w 9172"/>
                <a:gd name="connsiteY39" fmla="*/ 6866 h 10000"/>
                <a:gd name="connsiteX40" fmla="*/ 3057 w 9172"/>
                <a:gd name="connsiteY40" fmla="*/ 7462 h 10000"/>
                <a:gd name="connsiteX41" fmla="*/ 2562 w 9172"/>
                <a:gd name="connsiteY41" fmla="*/ 8060 h 10000"/>
                <a:gd name="connsiteX42" fmla="*/ 2315 w 9172"/>
                <a:gd name="connsiteY42" fmla="*/ 8956 h 10000"/>
                <a:gd name="connsiteX43" fmla="*/ 2065 w 9172"/>
                <a:gd name="connsiteY43" fmla="*/ 8508 h 10000"/>
                <a:gd name="connsiteX44" fmla="*/ 1901 w 9172"/>
                <a:gd name="connsiteY44" fmla="*/ 8805 h 10000"/>
                <a:gd name="connsiteX45" fmla="*/ 1486 w 9172"/>
                <a:gd name="connsiteY45" fmla="*/ 8657 h 10000"/>
                <a:gd name="connsiteX46" fmla="*/ 1486 w 9172"/>
                <a:gd name="connsiteY46" fmla="*/ 8508 h 10000"/>
                <a:gd name="connsiteX47" fmla="*/ 1901 w 9172"/>
                <a:gd name="connsiteY47" fmla="*/ 7613 h 10000"/>
                <a:gd name="connsiteX48" fmla="*/ 1901 w 9172"/>
                <a:gd name="connsiteY48" fmla="*/ 7014 h 10000"/>
                <a:gd name="connsiteX49" fmla="*/ 2646 w 9172"/>
                <a:gd name="connsiteY49" fmla="*/ 7165 h 10000"/>
                <a:gd name="connsiteX50" fmla="*/ 2809 w 9172"/>
                <a:gd name="connsiteY50" fmla="*/ 6717 h 10000"/>
                <a:gd name="connsiteX51" fmla="*/ 2646 w 9172"/>
                <a:gd name="connsiteY51" fmla="*/ 6119 h 10000"/>
                <a:gd name="connsiteX52" fmla="*/ 2230 w 9172"/>
                <a:gd name="connsiteY52" fmla="*/ 5671 h 10000"/>
                <a:gd name="connsiteX53" fmla="*/ 1901 w 9172"/>
                <a:gd name="connsiteY53" fmla="*/ 4478 h 10000"/>
                <a:gd name="connsiteX54" fmla="*/ 1405 w 9172"/>
                <a:gd name="connsiteY54" fmla="*/ 4179 h 10000"/>
                <a:gd name="connsiteX55" fmla="*/ 992 w 9172"/>
                <a:gd name="connsiteY55" fmla="*/ 4030 h 10000"/>
                <a:gd name="connsiteX56" fmla="*/ 826 w 9172"/>
                <a:gd name="connsiteY56" fmla="*/ 4030 h 10000"/>
                <a:gd name="connsiteX57" fmla="*/ 661 w 9172"/>
                <a:gd name="connsiteY57" fmla="*/ 4327 h 10000"/>
                <a:gd name="connsiteX58" fmla="*/ 167 w 9172"/>
                <a:gd name="connsiteY58" fmla="*/ 4327 h 10000"/>
                <a:gd name="connsiteX59" fmla="*/ 0 w 9172"/>
                <a:gd name="connsiteY59" fmla="*/ 4926 h 10000"/>
                <a:gd name="connsiteX0" fmla="*/ 0 w 9818"/>
                <a:gd name="connsiteY0" fmla="*/ 4327 h 10000"/>
                <a:gd name="connsiteX1" fmla="*/ 6485 w 9818"/>
                <a:gd name="connsiteY1" fmla="*/ 0 h 10000"/>
                <a:gd name="connsiteX2" fmla="*/ 6663 w 9818"/>
                <a:gd name="connsiteY2" fmla="*/ 1044 h 10000"/>
                <a:gd name="connsiteX3" fmla="*/ 8106 w 9818"/>
                <a:gd name="connsiteY3" fmla="*/ 1194 h 10000"/>
                <a:gd name="connsiteX4" fmla="*/ 8197 w 9818"/>
                <a:gd name="connsiteY4" fmla="*/ 1642 h 10000"/>
                <a:gd name="connsiteX5" fmla="*/ 9100 w 9818"/>
                <a:gd name="connsiteY5" fmla="*/ 1642 h 10000"/>
                <a:gd name="connsiteX6" fmla="*/ 9818 w 9818"/>
                <a:gd name="connsiteY6" fmla="*/ 2388 h 10000"/>
                <a:gd name="connsiteX7" fmla="*/ 9818 w 9818"/>
                <a:gd name="connsiteY7" fmla="*/ 3881 h 10000"/>
                <a:gd name="connsiteX8" fmla="*/ 9726 w 9818"/>
                <a:gd name="connsiteY8" fmla="*/ 4775 h 10000"/>
                <a:gd name="connsiteX9" fmla="*/ 9008 w 9818"/>
                <a:gd name="connsiteY9" fmla="*/ 5074 h 10000"/>
                <a:gd name="connsiteX10" fmla="*/ 8558 w 9818"/>
                <a:gd name="connsiteY10" fmla="*/ 5374 h 10000"/>
                <a:gd name="connsiteX11" fmla="*/ 8468 w 9818"/>
                <a:gd name="connsiteY11" fmla="*/ 5970 h 10000"/>
                <a:gd name="connsiteX12" fmla="*/ 7837 w 9818"/>
                <a:gd name="connsiteY12" fmla="*/ 6418 h 10000"/>
                <a:gd name="connsiteX13" fmla="*/ 7024 w 9818"/>
                <a:gd name="connsiteY13" fmla="*/ 6717 h 10000"/>
                <a:gd name="connsiteX14" fmla="*/ 6304 w 9818"/>
                <a:gd name="connsiteY14" fmla="*/ 7313 h 10000"/>
                <a:gd name="connsiteX15" fmla="*/ 5582 w 9818"/>
                <a:gd name="connsiteY15" fmla="*/ 7613 h 10000"/>
                <a:gd name="connsiteX16" fmla="*/ 5492 w 9818"/>
                <a:gd name="connsiteY16" fmla="*/ 7910 h 10000"/>
                <a:gd name="connsiteX17" fmla="*/ 5944 w 9818"/>
                <a:gd name="connsiteY17" fmla="*/ 8060 h 10000"/>
                <a:gd name="connsiteX18" fmla="*/ 6214 w 9818"/>
                <a:gd name="connsiteY18" fmla="*/ 8508 h 10000"/>
                <a:gd name="connsiteX19" fmla="*/ 6393 w 9818"/>
                <a:gd name="connsiteY19" fmla="*/ 8657 h 10000"/>
                <a:gd name="connsiteX20" fmla="*/ 6663 w 9818"/>
                <a:gd name="connsiteY20" fmla="*/ 8805 h 10000"/>
                <a:gd name="connsiteX21" fmla="*/ 7386 w 9818"/>
                <a:gd name="connsiteY21" fmla="*/ 8657 h 10000"/>
                <a:gd name="connsiteX22" fmla="*/ 7656 w 9818"/>
                <a:gd name="connsiteY22" fmla="*/ 8805 h 10000"/>
                <a:gd name="connsiteX23" fmla="*/ 7745 w 9818"/>
                <a:gd name="connsiteY23" fmla="*/ 9253 h 10000"/>
                <a:gd name="connsiteX24" fmla="*/ 7474 w 9818"/>
                <a:gd name="connsiteY24" fmla="*/ 9253 h 10000"/>
                <a:gd name="connsiteX25" fmla="*/ 6846 w 9818"/>
                <a:gd name="connsiteY25" fmla="*/ 9253 h 10000"/>
                <a:gd name="connsiteX26" fmla="*/ 6393 w 9818"/>
                <a:gd name="connsiteY26" fmla="*/ 9253 h 10000"/>
                <a:gd name="connsiteX27" fmla="*/ 6033 w 9818"/>
                <a:gd name="connsiteY27" fmla="*/ 9552 h 10000"/>
                <a:gd name="connsiteX28" fmla="*/ 5674 w 9818"/>
                <a:gd name="connsiteY28" fmla="*/ 10000 h 10000"/>
                <a:gd name="connsiteX29" fmla="*/ 5222 w 9818"/>
                <a:gd name="connsiteY29" fmla="*/ 10000 h 10000"/>
                <a:gd name="connsiteX30" fmla="*/ 5222 w 9818"/>
                <a:gd name="connsiteY30" fmla="*/ 9404 h 10000"/>
                <a:gd name="connsiteX31" fmla="*/ 5043 w 9818"/>
                <a:gd name="connsiteY31" fmla="*/ 8956 h 10000"/>
                <a:gd name="connsiteX32" fmla="*/ 4592 w 9818"/>
                <a:gd name="connsiteY32" fmla="*/ 8508 h 10000"/>
                <a:gd name="connsiteX33" fmla="*/ 4863 w 9818"/>
                <a:gd name="connsiteY33" fmla="*/ 8209 h 10000"/>
                <a:gd name="connsiteX34" fmla="*/ 5222 w 9818"/>
                <a:gd name="connsiteY34" fmla="*/ 7910 h 10000"/>
                <a:gd name="connsiteX35" fmla="*/ 5222 w 9818"/>
                <a:gd name="connsiteY35" fmla="*/ 7613 h 10000"/>
                <a:gd name="connsiteX36" fmla="*/ 4231 w 9818"/>
                <a:gd name="connsiteY36" fmla="*/ 7613 h 10000"/>
                <a:gd name="connsiteX37" fmla="*/ 4052 w 9818"/>
                <a:gd name="connsiteY37" fmla="*/ 6717 h 10000"/>
                <a:gd name="connsiteX38" fmla="*/ 3511 w 9818"/>
                <a:gd name="connsiteY38" fmla="*/ 6717 h 10000"/>
                <a:gd name="connsiteX39" fmla="*/ 3151 w 9818"/>
                <a:gd name="connsiteY39" fmla="*/ 6866 h 10000"/>
                <a:gd name="connsiteX40" fmla="*/ 3151 w 9818"/>
                <a:gd name="connsiteY40" fmla="*/ 7462 h 10000"/>
                <a:gd name="connsiteX41" fmla="*/ 2611 w 9818"/>
                <a:gd name="connsiteY41" fmla="*/ 8060 h 10000"/>
                <a:gd name="connsiteX42" fmla="*/ 2342 w 9818"/>
                <a:gd name="connsiteY42" fmla="*/ 8956 h 10000"/>
                <a:gd name="connsiteX43" fmla="*/ 2069 w 9818"/>
                <a:gd name="connsiteY43" fmla="*/ 8508 h 10000"/>
                <a:gd name="connsiteX44" fmla="*/ 1891 w 9818"/>
                <a:gd name="connsiteY44" fmla="*/ 8805 h 10000"/>
                <a:gd name="connsiteX45" fmla="*/ 1438 w 9818"/>
                <a:gd name="connsiteY45" fmla="*/ 8657 h 10000"/>
                <a:gd name="connsiteX46" fmla="*/ 1438 w 9818"/>
                <a:gd name="connsiteY46" fmla="*/ 8508 h 10000"/>
                <a:gd name="connsiteX47" fmla="*/ 1891 w 9818"/>
                <a:gd name="connsiteY47" fmla="*/ 7613 h 10000"/>
                <a:gd name="connsiteX48" fmla="*/ 1891 w 9818"/>
                <a:gd name="connsiteY48" fmla="*/ 7014 h 10000"/>
                <a:gd name="connsiteX49" fmla="*/ 2703 w 9818"/>
                <a:gd name="connsiteY49" fmla="*/ 7165 h 10000"/>
                <a:gd name="connsiteX50" fmla="*/ 2881 w 9818"/>
                <a:gd name="connsiteY50" fmla="*/ 6717 h 10000"/>
                <a:gd name="connsiteX51" fmla="*/ 2703 w 9818"/>
                <a:gd name="connsiteY51" fmla="*/ 6119 h 10000"/>
                <a:gd name="connsiteX52" fmla="*/ 2249 w 9818"/>
                <a:gd name="connsiteY52" fmla="*/ 5671 h 10000"/>
                <a:gd name="connsiteX53" fmla="*/ 1891 w 9818"/>
                <a:gd name="connsiteY53" fmla="*/ 4478 h 10000"/>
                <a:gd name="connsiteX54" fmla="*/ 1350 w 9818"/>
                <a:gd name="connsiteY54" fmla="*/ 4179 h 10000"/>
                <a:gd name="connsiteX55" fmla="*/ 900 w 9818"/>
                <a:gd name="connsiteY55" fmla="*/ 4030 h 10000"/>
                <a:gd name="connsiteX56" fmla="*/ 719 w 9818"/>
                <a:gd name="connsiteY56" fmla="*/ 4030 h 10000"/>
                <a:gd name="connsiteX57" fmla="*/ 539 w 9818"/>
                <a:gd name="connsiteY57" fmla="*/ 4327 h 10000"/>
                <a:gd name="connsiteX58" fmla="*/ 0 w 9818"/>
                <a:gd name="connsiteY58" fmla="*/ 4327 h 10000"/>
                <a:gd name="connsiteX0" fmla="*/ 0 w 9451"/>
                <a:gd name="connsiteY0" fmla="*/ 4327 h 10000"/>
                <a:gd name="connsiteX1" fmla="*/ 6056 w 9451"/>
                <a:gd name="connsiteY1" fmla="*/ 0 h 10000"/>
                <a:gd name="connsiteX2" fmla="*/ 6238 w 9451"/>
                <a:gd name="connsiteY2" fmla="*/ 1044 h 10000"/>
                <a:gd name="connsiteX3" fmla="*/ 7707 w 9451"/>
                <a:gd name="connsiteY3" fmla="*/ 1194 h 10000"/>
                <a:gd name="connsiteX4" fmla="*/ 7800 w 9451"/>
                <a:gd name="connsiteY4" fmla="*/ 1642 h 10000"/>
                <a:gd name="connsiteX5" fmla="*/ 8720 w 9451"/>
                <a:gd name="connsiteY5" fmla="*/ 1642 h 10000"/>
                <a:gd name="connsiteX6" fmla="*/ 9451 w 9451"/>
                <a:gd name="connsiteY6" fmla="*/ 2388 h 10000"/>
                <a:gd name="connsiteX7" fmla="*/ 9451 w 9451"/>
                <a:gd name="connsiteY7" fmla="*/ 3881 h 10000"/>
                <a:gd name="connsiteX8" fmla="*/ 9357 w 9451"/>
                <a:gd name="connsiteY8" fmla="*/ 4775 h 10000"/>
                <a:gd name="connsiteX9" fmla="*/ 8626 w 9451"/>
                <a:gd name="connsiteY9" fmla="*/ 5074 h 10000"/>
                <a:gd name="connsiteX10" fmla="*/ 8168 w 9451"/>
                <a:gd name="connsiteY10" fmla="*/ 5374 h 10000"/>
                <a:gd name="connsiteX11" fmla="*/ 8076 w 9451"/>
                <a:gd name="connsiteY11" fmla="*/ 5970 h 10000"/>
                <a:gd name="connsiteX12" fmla="*/ 7433 w 9451"/>
                <a:gd name="connsiteY12" fmla="*/ 6418 h 10000"/>
                <a:gd name="connsiteX13" fmla="*/ 6605 w 9451"/>
                <a:gd name="connsiteY13" fmla="*/ 6717 h 10000"/>
                <a:gd name="connsiteX14" fmla="*/ 5872 w 9451"/>
                <a:gd name="connsiteY14" fmla="*/ 7313 h 10000"/>
                <a:gd name="connsiteX15" fmla="*/ 5136 w 9451"/>
                <a:gd name="connsiteY15" fmla="*/ 7613 h 10000"/>
                <a:gd name="connsiteX16" fmla="*/ 5045 w 9451"/>
                <a:gd name="connsiteY16" fmla="*/ 7910 h 10000"/>
                <a:gd name="connsiteX17" fmla="*/ 5505 w 9451"/>
                <a:gd name="connsiteY17" fmla="*/ 8060 h 10000"/>
                <a:gd name="connsiteX18" fmla="*/ 5780 w 9451"/>
                <a:gd name="connsiteY18" fmla="*/ 8508 h 10000"/>
                <a:gd name="connsiteX19" fmla="*/ 5963 w 9451"/>
                <a:gd name="connsiteY19" fmla="*/ 8657 h 10000"/>
                <a:gd name="connsiteX20" fmla="*/ 6238 w 9451"/>
                <a:gd name="connsiteY20" fmla="*/ 8805 h 10000"/>
                <a:gd name="connsiteX21" fmla="*/ 6974 w 9451"/>
                <a:gd name="connsiteY21" fmla="*/ 8657 h 10000"/>
                <a:gd name="connsiteX22" fmla="*/ 7249 w 9451"/>
                <a:gd name="connsiteY22" fmla="*/ 8805 h 10000"/>
                <a:gd name="connsiteX23" fmla="*/ 7340 w 9451"/>
                <a:gd name="connsiteY23" fmla="*/ 9253 h 10000"/>
                <a:gd name="connsiteX24" fmla="*/ 7064 w 9451"/>
                <a:gd name="connsiteY24" fmla="*/ 9253 h 10000"/>
                <a:gd name="connsiteX25" fmla="*/ 6424 w 9451"/>
                <a:gd name="connsiteY25" fmla="*/ 9253 h 10000"/>
                <a:gd name="connsiteX26" fmla="*/ 5963 w 9451"/>
                <a:gd name="connsiteY26" fmla="*/ 9253 h 10000"/>
                <a:gd name="connsiteX27" fmla="*/ 5596 w 9451"/>
                <a:gd name="connsiteY27" fmla="*/ 9552 h 10000"/>
                <a:gd name="connsiteX28" fmla="*/ 5230 w 9451"/>
                <a:gd name="connsiteY28" fmla="*/ 10000 h 10000"/>
                <a:gd name="connsiteX29" fmla="*/ 4770 w 9451"/>
                <a:gd name="connsiteY29" fmla="*/ 10000 h 10000"/>
                <a:gd name="connsiteX30" fmla="*/ 4770 w 9451"/>
                <a:gd name="connsiteY30" fmla="*/ 9404 h 10000"/>
                <a:gd name="connsiteX31" fmla="*/ 4587 w 9451"/>
                <a:gd name="connsiteY31" fmla="*/ 8956 h 10000"/>
                <a:gd name="connsiteX32" fmla="*/ 4128 w 9451"/>
                <a:gd name="connsiteY32" fmla="*/ 8508 h 10000"/>
                <a:gd name="connsiteX33" fmla="*/ 4404 w 9451"/>
                <a:gd name="connsiteY33" fmla="*/ 8209 h 10000"/>
                <a:gd name="connsiteX34" fmla="*/ 4770 w 9451"/>
                <a:gd name="connsiteY34" fmla="*/ 7910 h 10000"/>
                <a:gd name="connsiteX35" fmla="*/ 4770 w 9451"/>
                <a:gd name="connsiteY35" fmla="*/ 7613 h 10000"/>
                <a:gd name="connsiteX36" fmla="*/ 3760 w 9451"/>
                <a:gd name="connsiteY36" fmla="*/ 7613 h 10000"/>
                <a:gd name="connsiteX37" fmla="*/ 3578 w 9451"/>
                <a:gd name="connsiteY37" fmla="*/ 6717 h 10000"/>
                <a:gd name="connsiteX38" fmla="*/ 3027 w 9451"/>
                <a:gd name="connsiteY38" fmla="*/ 6717 h 10000"/>
                <a:gd name="connsiteX39" fmla="*/ 2660 w 9451"/>
                <a:gd name="connsiteY39" fmla="*/ 6866 h 10000"/>
                <a:gd name="connsiteX40" fmla="*/ 2660 w 9451"/>
                <a:gd name="connsiteY40" fmla="*/ 7462 h 10000"/>
                <a:gd name="connsiteX41" fmla="*/ 2110 w 9451"/>
                <a:gd name="connsiteY41" fmla="*/ 8060 h 10000"/>
                <a:gd name="connsiteX42" fmla="*/ 1836 w 9451"/>
                <a:gd name="connsiteY42" fmla="*/ 8956 h 10000"/>
                <a:gd name="connsiteX43" fmla="*/ 1558 w 9451"/>
                <a:gd name="connsiteY43" fmla="*/ 8508 h 10000"/>
                <a:gd name="connsiteX44" fmla="*/ 1377 w 9451"/>
                <a:gd name="connsiteY44" fmla="*/ 8805 h 10000"/>
                <a:gd name="connsiteX45" fmla="*/ 916 w 9451"/>
                <a:gd name="connsiteY45" fmla="*/ 8657 h 10000"/>
                <a:gd name="connsiteX46" fmla="*/ 916 w 9451"/>
                <a:gd name="connsiteY46" fmla="*/ 8508 h 10000"/>
                <a:gd name="connsiteX47" fmla="*/ 1377 w 9451"/>
                <a:gd name="connsiteY47" fmla="*/ 7613 h 10000"/>
                <a:gd name="connsiteX48" fmla="*/ 1377 w 9451"/>
                <a:gd name="connsiteY48" fmla="*/ 7014 h 10000"/>
                <a:gd name="connsiteX49" fmla="*/ 2204 w 9451"/>
                <a:gd name="connsiteY49" fmla="*/ 7165 h 10000"/>
                <a:gd name="connsiteX50" fmla="*/ 2385 w 9451"/>
                <a:gd name="connsiteY50" fmla="*/ 6717 h 10000"/>
                <a:gd name="connsiteX51" fmla="*/ 2204 w 9451"/>
                <a:gd name="connsiteY51" fmla="*/ 6119 h 10000"/>
                <a:gd name="connsiteX52" fmla="*/ 1742 w 9451"/>
                <a:gd name="connsiteY52" fmla="*/ 5671 h 10000"/>
                <a:gd name="connsiteX53" fmla="*/ 1377 w 9451"/>
                <a:gd name="connsiteY53" fmla="*/ 4478 h 10000"/>
                <a:gd name="connsiteX54" fmla="*/ 826 w 9451"/>
                <a:gd name="connsiteY54" fmla="*/ 4179 h 10000"/>
                <a:gd name="connsiteX55" fmla="*/ 368 w 9451"/>
                <a:gd name="connsiteY55" fmla="*/ 4030 h 10000"/>
                <a:gd name="connsiteX56" fmla="*/ 183 w 9451"/>
                <a:gd name="connsiteY56" fmla="*/ 4030 h 10000"/>
                <a:gd name="connsiteX57" fmla="*/ 0 w 9451"/>
                <a:gd name="connsiteY57" fmla="*/ 4327 h 10000"/>
                <a:gd name="connsiteX0" fmla="*/ 0 w 9806"/>
                <a:gd name="connsiteY0" fmla="*/ 4030 h 10000"/>
                <a:gd name="connsiteX1" fmla="*/ 6214 w 9806"/>
                <a:gd name="connsiteY1" fmla="*/ 0 h 10000"/>
                <a:gd name="connsiteX2" fmla="*/ 6406 w 9806"/>
                <a:gd name="connsiteY2" fmla="*/ 1044 h 10000"/>
                <a:gd name="connsiteX3" fmla="*/ 7961 w 9806"/>
                <a:gd name="connsiteY3" fmla="*/ 1194 h 10000"/>
                <a:gd name="connsiteX4" fmla="*/ 8059 w 9806"/>
                <a:gd name="connsiteY4" fmla="*/ 1642 h 10000"/>
                <a:gd name="connsiteX5" fmla="*/ 9033 w 9806"/>
                <a:gd name="connsiteY5" fmla="*/ 1642 h 10000"/>
                <a:gd name="connsiteX6" fmla="*/ 9806 w 9806"/>
                <a:gd name="connsiteY6" fmla="*/ 2388 h 10000"/>
                <a:gd name="connsiteX7" fmla="*/ 9806 w 9806"/>
                <a:gd name="connsiteY7" fmla="*/ 3881 h 10000"/>
                <a:gd name="connsiteX8" fmla="*/ 9707 w 9806"/>
                <a:gd name="connsiteY8" fmla="*/ 4775 h 10000"/>
                <a:gd name="connsiteX9" fmla="*/ 8933 w 9806"/>
                <a:gd name="connsiteY9" fmla="*/ 5074 h 10000"/>
                <a:gd name="connsiteX10" fmla="*/ 8448 w 9806"/>
                <a:gd name="connsiteY10" fmla="*/ 5374 h 10000"/>
                <a:gd name="connsiteX11" fmla="*/ 8351 w 9806"/>
                <a:gd name="connsiteY11" fmla="*/ 5970 h 10000"/>
                <a:gd name="connsiteX12" fmla="*/ 7671 w 9806"/>
                <a:gd name="connsiteY12" fmla="*/ 6418 h 10000"/>
                <a:gd name="connsiteX13" fmla="*/ 6795 w 9806"/>
                <a:gd name="connsiteY13" fmla="*/ 6717 h 10000"/>
                <a:gd name="connsiteX14" fmla="*/ 6019 w 9806"/>
                <a:gd name="connsiteY14" fmla="*/ 7313 h 10000"/>
                <a:gd name="connsiteX15" fmla="*/ 5240 w 9806"/>
                <a:gd name="connsiteY15" fmla="*/ 7613 h 10000"/>
                <a:gd name="connsiteX16" fmla="*/ 5144 w 9806"/>
                <a:gd name="connsiteY16" fmla="*/ 7910 h 10000"/>
                <a:gd name="connsiteX17" fmla="*/ 5631 w 9806"/>
                <a:gd name="connsiteY17" fmla="*/ 8060 h 10000"/>
                <a:gd name="connsiteX18" fmla="*/ 5922 w 9806"/>
                <a:gd name="connsiteY18" fmla="*/ 8508 h 10000"/>
                <a:gd name="connsiteX19" fmla="*/ 6115 w 9806"/>
                <a:gd name="connsiteY19" fmla="*/ 8657 h 10000"/>
                <a:gd name="connsiteX20" fmla="*/ 6406 w 9806"/>
                <a:gd name="connsiteY20" fmla="*/ 8805 h 10000"/>
                <a:gd name="connsiteX21" fmla="*/ 7185 w 9806"/>
                <a:gd name="connsiteY21" fmla="*/ 8657 h 10000"/>
                <a:gd name="connsiteX22" fmla="*/ 7476 w 9806"/>
                <a:gd name="connsiteY22" fmla="*/ 8805 h 10000"/>
                <a:gd name="connsiteX23" fmla="*/ 7572 w 9806"/>
                <a:gd name="connsiteY23" fmla="*/ 9253 h 10000"/>
                <a:gd name="connsiteX24" fmla="*/ 7280 w 9806"/>
                <a:gd name="connsiteY24" fmla="*/ 9253 h 10000"/>
                <a:gd name="connsiteX25" fmla="*/ 6603 w 9806"/>
                <a:gd name="connsiteY25" fmla="*/ 9253 h 10000"/>
                <a:gd name="connsiteX26" fmla="*/ 6115 w 9806"/>
                <a:gd name="connsiteY26" fmla="*/ 9253 h 10000"/>
                <a:gd name="connsiteX27" fmla="*/ 5727 w 9806"/>
                <a:gd name="connsiteY27" fmla="*/ 9552 h 10000"/>
                <a:gd name="connsiteX28" fmla="*/ 5340 w 9806"/>
                <a:gd name="connsiteY28" fmla="*/ 10000 h 10000"/>
                <a:gd name="connsiteX29" fmla="*/ 4853 w 9806"/>
                <a:gd name="connsiteY29" fmla="*/ 10000 h 10000"/>
                <a:gd name="connsiteX30" fmla="*/ 4853 w 9806"/>
                <a:gd name="connsiteY30" fmla="*/ 9404 h 10000"/>
                <a:gd name="connsiteX31" fmla="*/ 4659 w 9806"/>
                <a:gd name="connsiteY31" fmla="*/ 8956 h 10000"/>
                <a:gd name="connsiteX32" fmla="*/ 4174 w 9806"/>
                <a:gd name="connsiteY32" fmla="*/ 8508 h 10000"/>
                <a:gd name="connsiteX33" fmla="*/ 4466 w 9806"/>
                <a:gd name="connsiteY33" fmla="*/ 8209 h 10000"/>
                <a:gd name="connsiteX34" fmla="*/ 4853 w 9806"/>
                <a:gd name="connsiteY34" fmla="*/ 7910 h 10000"/>
                <a:gd name="connsiteX35" fmla="*/ 4853 w 9806"/>
                <a:gd name="connsiteY35" fmla="*/ 7613 h 10000"/>
                <a:gd name="connsiteX36" fmla="*/ 3784 w 9806"/>
                <a:gd name="connsiteY36" fmla="*/ 7613 h 10000"/>
                <a:gd name="connsiteX37" fmla="*/ 3592 w 9806"/>
                <a:gd name="connsiteY37" fmla="*/ 6717 h 10000"/>
                <a:gd name="connsiteX38" fmla="*/ 3009 w 9806"/>
                <a:gd name="connsiteY38" fmla="*/ 6717 h 10000"/>
                <a:gd name="connsiteX39" fmla="*/ 2621 w 9806"/>
                <a:gd name="connsiteY39" fmla="*/ 6866 h 10000"/>
                <a:gd name="connsiteX40" fmla="*/ 2621 w 9806"/>
                <a:gd name="connsiteY40" fmla="*/ 7462 h 10000"/>
                <a:gd name="connsiteX41" fmla="*/ 2039 w 9806"/>
                <a:gd name="connsiteY41" fmla="*/ 8060 h 10000"/>
                <a:gd name="connsiteX42" fmla="*/ 1749 w 9806"/>
                <a:gd name="connsiteY42" fmla="*/ 8956 h 10000"/>
                <a:gd name="connsiteX43" fmla="*/ 1455 w 9806"/>
                <a:gd name="connsiteY43" fmla="*/ 8508 h 10000"/>
                <a:gd name="connsiteX44" fmla="*/ 1263 w 9806"/>
                <a:gd name="connsiteY44" fmla="*/ 8805 h 10000"/>
                <a:gd name="connsiteX45" fmla="*/ 775 w 9806"/>
                <a:gd name="connsiteY45" fmla="*/ 8657 h 10000"/>
                <a:gd name="connsiteX46" fmla="*/ 775 w 9806"/>
                <a:gd name="connsiteY46" fmla="*/ 8508 h 10000"/>
                <a:gd name="connsiteX47" fmla="*/ 1263 w 9806"/>
                <a:gd name="connsiteY47" fmla="*/ 7613 h 10000"/>
                <a:gd name="connsiteX48" fmla="*/ 1263 w 9806"/>
                <a:gd name="connsiteY48" fmla="*/ 7014 h 10000"/>
                <a:gd name="connsiteX49" fmla="*/ 2138 w 9806"/>
                <a:gd name="connsiteY49" fmla="*/ 7165 h 10000"/>
                <a:gd name="connsiteX50" fmla="*/ 2330 w 9806"/>
                <a:gd name="connsiteY50" fmla="*/ 6717 h 10000"/>
                <a:gd name="connsiteX51" fmla="*/ 2138 w 9806"/>
                <a:gd name="connsiteY51" fmla="*/ 6119 h 10000"/>
                <a:gd name="connsiteX52" fmla="*/ 1649 w 9806"/>
                <a:gd name="connsiteY52" fmla="*/ 5671 h 10000"/>
                <a:gd name="connsiteX53" fmla="*/ 1263 w 9806"/>
                <a:gd name="connsiteY53" fmla="*/ 4478 h 10000"/>
                <a:gd name="connsiteX54" fmla="*/ 680 w 9806"/>
                <a:gd name="connsiteY54" fmla="*/ 4179 h 10000"/>
                <a:gd name="connsiteX55" fmla="*/ 195 w 9806"/>
                <a:gd name="connsiteY55" fmla="*/ 4030 h 10000"/>
                <a:gd name="connsiteX56" fmla="*/ 0 w 9806"/>
                <a:gd name="connsiteY56" fmla="*/ 4030 h 10000"/>
                <a:gd name="connsiteX0" fmla="*/ 0 w 9801"/>
                <a:gd name="connsiteY0" fmla="*/ 4030 h 10000"/>
                <a:gd name="connsiteX1" fmla="*/ 6138 w 9801"/>
                <a:gd name="connsiteY1" fmla="*/ 0 h 10000"/>
                <a:gd name="connsiteX2" fmla="*/ 6334 w 9801"/>
                <a:gd name="connsiteY2" fmla="*/ 1044 h 10000"/>
                <a:gd name="connsiteX3" fmla="*/ 7919 w 9801"/>
                <a:gd name="connsiteY3" fmla="*/ 1194 h 10000"/>
                <a:gd name="connsiteX4" fmla="*/ 8019 w 9801"/>
                <a:gd name="connsiteY4" fmla="*/ 1642 h 10000"/>
                <a:gd name="connsiteX5" fmla="*/ 9013 w 9801"/>
                <a:gd name="connsiteY5" fmla="*/ 1642 h 10000"/>
                <a:gd name="connsiteX6" fmla="*/ 9801 w 9801"/>
                <a:gd name="connsiteY6" fmla="*/ 2388 h 10000"/>
                <a:gd name="connsiteX7" fmla="*/ 9801 w 9801"/>
                <a:gd name="connsiteY7" fmla="*/ 3881 h 10000"/>
                <a:gd name="connsiteX8" fmla="*/ 9700 w 9801"/>
                <a:gd name="connsiteY8" fmla="*/ 4775 h 10000"/>
                <a:gd name="connsiteX9" fmla="*/ 8911 w 9801"/>
                <a:gd name="connsiteY9" fmla="*/ 5074 h 10000"/>
                <a:gd name="connsiteX10" fmla="*/ 8416 w 9801"/>
                <a:gd name="connsiteY10" fmla="*/ 5374 h 10000"/>
                <a:gd name="connsiteX11" fmla="*/ 8317 w 9801"/>
                <a:gd name="connsiteY11" fmla="*/ 5970 h 10000"/>
                <a:gd name="connsiteX12" fmla="*/ 7624 w 9801"/>
                <a:gd name="connsiteY12" fmla="*/ 6418 h 10000"/>
                <a:gd name="connsiteX13" fmla="*/ 6730 w 9801"/>
                <a:gd name="connsiteY13" fmla="*/ 6717 h 10000"/>
                <a:gd name="connsiteX14" fmla="*/ 5939 w 9801"/>
                <a:gd name="connsiteY14" fmla="*/ 7313 h 10000"/>
                <a:gd name="connsiteX15" fmla="*/ 5145 w 9801"/>
                <a:gd name="connsiteY15" fmla="*/ 7613 h 10000"/>
                <a:gd name="connsiteX16" fmla="*/ 5047 w 9801"/>
                <a:gd name="connsiteY16" fmla="*/ 7910 h 10000"/>
                <a:gd name="connsiteX17" fmla="*/ 5543 w 9801"/>
                <a:gd name="connsiteY17" fmla="*/ 8060 h 10000"/>
                <a:gd name="connsiteX18" fmla="*/ 5840 w 9801"/>
                <a:gd name="connsiteY18" fmla="*/ 8508 h 10000"/>
                <a:gd name="connsiteX19" fmla="*/ 6037 w 9801"/>
                <a:gd name="connsiteY19" fmla="*/ 8657 h 10000"/>
                <a:gd name="connsiteX20" fmla="*/ 6334 w 9801"/>
                <a:gd name="connsiteY20" fmla="*/ 8805 h 10000"/>
                <a:gd name="connsiteX21" fmla="*/ 7128 w 9801"/>
                <a:gd name="connsiteY21" fmla="*/ 8657 h 10000"/>
                <a:gd name="connsiteX22" fmla="*/ 7425 w 9801"/>
                <a:gd name="connsiteY22" fmla="*/ 8805 h 10000"/>
                <a:gd name="connsiteX23" fmla="*/ 7523 w 9801"/>
                <a:gd name="connsiteY23" fmla="*/ 9253 h 10000"/>
                <a:gd name="connsiteX24" fmla="*/ 7225 w 9801"/>
                <a:gd name="connsiteY24" fmla="*/ 9253 h 10000"/>
                <a:gd name="connsiteX25" fmla="*/ 6535 w 9801"/>
                <a:gd name="connsiteY25" fmla="*/ 9253 h 10000"/>
                <a:gd name="connsiteX26" fmla="*/ 6037 w 9801"/>
                <a:gd name="connsiteY26" fmla="*/ 9253 h 10000"/>
                <a:gd name="connsiteX27" fmla="*/ 5641 w 9801"/>
                <a:gd name="connsiteY27" fmla="*/ 9552 h 10000"/>
                <a:gd name="connsiteX28" fmla="*/ 5247 w 9801"/>
                <a:gd name="connsiteY28" fmla="*/ 10000 h 10000"/>
                <a:gd name="connsiteX29" fmla="*/ 4750 w 9801"/>
                <a:gd name="connsiteY29" fmla="*/ 10000 h 10000"/>
                <a:gd name="connsiteX30" fmla="*/ 4750 w 9801"/>
                <a:gd name="connsiteY30" fmla="*/ 9404 h 10000"/>
                <a:gd name="connsiteX31" fmla="*/ 4552 w 9801"/>
                <a:gd name="connsiteY31" fmla="*/ 8956 h 10000"/>
                <a:gd name="connsiteX32" fmla="*/ 4058 w 9801"/>
                <a:gd name="connsiteY32" fmla="*/ 8508 h 10000"/>
                <a:gd name="connsiteX33" fmla="*/ 4355 w 9801"/>
                <a:gd name="connsiteY33" fmla="*/ 8209 h 10000"/>
                <a:gd name="connsiteX34" fmla="*/ 4750 w 9801"/>
                <a:gd name="connsiteY34" fmla="*/ 7910 h 10000"/>
                <a:gd name="connsiteX35" fmla="*/ 4750 w 9801"/>
                <a:gd name="connsiteY35" fmla="*/ 7613 h 10000"/>
                <a:gd name="connsiteX36" fmla="*/ 3660 w 9801"/>
                <a:gd name="connsiteY36" fmla="*/ 7613 h 10000"/>
                <a:gd name="connsiteX37" fmla="*/ 3464 w 9801"/>
                <a:gd name="connsiteY37" fmla="*/ 6717 h 10000"/>
                <a:gd name="connsiteX38" fmla="*/ 2870 w 9801"/>
                <a:gd name="connsiteY38" fmla="*/ 6717 h 10000"/>
                <a:gd name="connsiteX39" fmla="*/ 2474 w 9801"/>
                <a:gd name="connsiteY39" fmla="*/ 6866 h 10000"/>
                <a:gd name="connsiteX40" fmla="*/ 2474 w 9801"/>
                <a:gd name="connsiteY40" fmla="*/ 7462 h 10000"/>
                <a:gd name="connsiteX41" fmla="*/ 1880 w 9801"/>
                <a:gd name="connsiteY41" fmla="*/ 8060 h 10000"/>
                <a:gd name="connsiteX42" fmla="*/ 1585 w 9801"/>
                <a:gd name="connsiteY42" fmla="*/ 8956 h 10000"/>
                <a:gd name="connsiteX43" fmla="*/ 1285 w 9801"/>
                <a:gd name="connsiteY43" fmla="*/ 8508 h 10000"/>
                <a:gd name="connsiteX44" fmla="*/ 1089 w 9801"/>
                <a:gd name="connsiteY44" fmla="*/ 8805 h 10000"/>
                <a:gd name="connsiteX45" fmla="*/ 591 w 9801"/>
                <a:gd name="connsiteY45" fmla="*/ 8657 h 10000"/>
                <a:gd name="connsiteX46" fmla="*/ 591 w 9801"/>
                <a:gd name="connsiteY46" fmla="*/ 8508 h 10000"/>
                <a:gd name="connsiteX47" fmla="*/ 1089 w 9801"/>
                <a:gd name="connsiteY47" fmla="*/ 7613 h 10000"/>
                <a:gd name="connsiteX48" fmla="*/ 1089 w 9801"/>
                <a:gd name="connsiteY48" fmla="*/ 7014 h 10000"/>
                <a:gd name="connsiteX49" fmla="*/ 1981 w 9801"/>
                <a:gd name="connsiteY49" fmla="*/ 7165 h 10000"/>
                <a:gd name="connsiteX50" fmla="*/ 2177 w 9801"/>
                <a:gd name="connsiteY50" fmla="*/ 6717 h 10000"/>
                <a:gd name="connsiteX51" fmla="*/ 1981 w 9801"/>
                <a:gd name="connsiteY51" fmla="*/ 6119 h 10000"/>
                <a:gd name="connsiteX52" fmla="*/ 1483 w 9801"/>
                <a:gd name="connsiteY52" fmla="*/ 5671 h 10000"/>
                <a:gd name="connsiteX53" fmla="*/ 1089 w 9801"/>
                <a:gd name="connsiteY53" fmla="*/ 4478 h 10000"/>
                <a:gd name="connsiteX54" fmla="*/ 494 w 9801"/>
                <a:gd name="connsiteY54" fmla="*/ 4179 h 10000"/>
                <a:gd name="connsiteX55" fmla="*/ 0 w 9801"/>
                <a:gd name="connsiteY55" fmla="*/ 4030 h 10000"/>
                <a:gd name="connsiteX0" fmla="*/ 0 w 9496"/>
                <a:gd name="connsiteY0" fmla="*/ 4179 h 10000"/>
                <a:gd name="connsiteX1" fmla="*/ 5759 w 9496"/>
                <a:gd name="connsiteY1" fmla="*/ 0 h 10000"/>
                <a:gd name="connsiteX2" fmla="*/ 5959 w 9496"/>
                <a:gd name="connsiteY2" fmla="*/ 1044 h 10000"/>
                <a:gd name="connsiteX3" fmla="*/ 7576 w 9496"/>
                <a:gd name="connsiteY3" fmla="*/ 1194 h 10000"/>
                <a:gd name="connsiteX4" fmla="*/ 7678 w 9496"/>
                <a:gd name="connsiteY4" fmla="*/ 1642 h 10000"/>
                <a:gd name="connsiteX5" fmla="*/ 8692 w 9496"/>
                <a:gd name="connsiteY5" fmla="*/ 1642 h 10000"/>
                <a:gd name="connsiteX6" fmla="*/ 9496 w 9496"/>
                <a:gd name="connsiteY6" fmla="*/ 2388 h 10000"/>
                <a:gd name="connsiteX7" fmla="*/ 9496 w 9496"/>
                <a:gd name="connsiteY7" fmla="*/ 3881 h 10000"/>
                <a:gd name="connsiteX8" fmla="*/ 9393 w 9496"/>
                <a:gd name="connsiteY8" fmla="*/ 4775 h 10000"/>
                <a:gd name="connsiteX9" fmla="*/ 8588 w 9496"/>
                <a:gd name="connsiteY9" fmla="*/ 5074 h 10000"/>
                <a:gd name="connsiteX10" fmla="*/ 8083 w 9496"/>
                <a:gd name="connsiteY10" fmla="*/ 5374 h 10000"/>
                <a:gd name="connsiteX11" fmla="*/ 7982 w 9496"/>
                <a:gd name="connsiteY11" fmla="*/ 5970 h 10000"/>
                <a:gd name="connsiteX12" fmla="*/ 7275 w 9496"/>
                <a:gd name="connsiteY12" fmla="*/ 6418 h 10000"/>
                <a:gd name="connsiteX13" fmla="*/ 6363 w 9496"/>
                <a:gd name="connsiteY13" fmla="*/ 6717 h 10000"/>
                <a:gd name="connsiteX14" fmla="*/ 5556 w 9496"/>
                <a:gd name="connsiteY14" fmla="*/ 7313 h 10000"/>
                <a:gd name="connsiteX15" fmla="*/ 4745 w 9496"/>
                <a:gd name="connsiteY15" fmla="*/ 7613 h 10000"/>
                <a:gd name="connsiteX16" fmla="*/ 4645 w 9496"/>
                <a:gd name="connsiteY16" fmla="*/ 7910 h 10000"/>
                <a:gd name="connsiteX17" fmla="*/ 5152 w 9496"/>
                <a:gd name="connsiteY17" fmla="*/ 8060 h 10000"/>
                <a:gd name="connsiteX18" fmla="*/ 5455 w 9496"/>
                <a:gd name="connsiteY18" fmla="*/ 8508 h 10000"/>
                <a:gd name="connsiteX19" fmla="*/ 5656 w 9496"/>
                <a:gd name="connsiteY19" fmla="*/ 8657 h 10000"/>
                <a:gd name="connsiteX20" fmla="*/ 5959 w 9496"/>
                <a:gd name="connsiteY20" fmla="*/ 8805 h 10000"/>
                <a:gd name="connsiteX21" fmla="*/ 6769 w 9496"/>
                <a:gd name="connsiteY21" fmla="*/ 8657 h 10000"/>
                <a:gd name="connsiteX22" fmla="*/ 7072 w 9496"/>
                <a:gd name="connsiteY22" fmla="*/ 8805 h 10000"/>
                <a:gd name="connsiteX23" fmla="*/ 7172 w 9496"/>
                <a:gd name="connsiteY23" fmla="*/ 9253 h 10000"/>
                <a:gd name="connsiteX24" fmla="*/ 6868 w 9496"/>
                <a:gd name="connsiteY24" fmla="*/ 9253 h 10000"/>
                <a:gd name="connsiteX25" fmla="*/ 6164 w 9496"/>
                <a:gd name="connsiteY25" fmla="*/ 9253 h 10000"/>
                <a:gd name="connsiteX26" fmla="*/ 5656 w 9496"/>
                <a:gd name="connsiteY26" fmla="*/ 9253 h 10000"/>
                <a:gd name="connsiteX27" fmla="*/ 5252 w 9496"/>
                <a:gd name="connsiteY27" fmla="*/ 9552 h 10000"/>
                <a:gd name="connsiteX28" fmla="*/ 4850 w 9496"/>
                <a:gd name="connsiteY28" fmla="*/ 10000 h 10000"/>
                <a:gd name="connsiteX29" fmla="*/ 4342 w 9496"/>
                <a:gd name="connsiteY29" fmla="*/ 10000 h 10000"/>
                <a:gd name="connsiteX30" fmla="*/ 4342 w 9496"/>
                <a:gd name="connsiteY30" fmla="*/ 9404 h 10000"/>
                <a:gd name="connsiteX31" fmla="*/ 4140 w 9496"/>
                <a:gd name="connsiteY31" fmla="*/ 8956 h 10000"/>
                <a:gd name="connsiteX32" fmla="*/ 3636 w 9496"/>
                <a:gd name="connsiteY32" fmla="*/ 8508 h 10000"/>
                <a:gd name="connsiteX33" fmla="*/ 3939 w 9496"/>
                <a:gd name="connsiteY33" fmla="*/ 8209 h 10000"/>
                <a:gd name="connsiteX34" fmla="*/ 4342 w 9496"/>
                <a:gd name="connsiteY34" fmla="*/ 7910 h 10000"/>
                <a:gd name="connsiteX35" fmla="*/ 4342 w 9496"/>
                <a:gd name="connsiteY35" fmla="*/ 7613 h 10000"/>
                <a:gd name="connsiteX36" fmla="*/ 3230 w 9496"/>
                <a:gd name="connsiteY36" fmla="*/ 7613 h 10000"/>
                <a:gd name="connsiteX37" fmla="*/ 3030 w 9496"/>
                <a:gd name="connsiteY37" fmla="*/ 6717 h 10000"/>
                <a:gd name="connsiteX38" fmla="*/ 2424 w 9496"/>
                <a:gd name="connsiteY38" fmla="*/ 6717 h 10000"/>
                <a:gd name="connsiteX39" fmla="*/ 2020 w 9496"/>
                <a:gd name="connsiteY39" fmla="*/ 6866 h 10000"/>
                <a:gd name="connsiteX40" fmla="*/ 2020 w 9496"/>
                <a:gd name="connsiteY40" fmla="*/ 7462 h 10000"/>
                <a:gd name="connsiteX41" fmla="*/ 1414 w 9496"/>
                <a:gd name="connsiteY41" fmla="*/ 8060 h 10000"/>
                <a:gd name="connsiteX42" fmla="*/ 1113 w 9496"/>
                <a:gd name="connsiteY42" fmla="*/ 8956 h 10000"/>
                <a:gd name="connsiteX43" fmla="*/ 807 w 9496"/>
                <a:gd name="connsiteY43" fmla="*/ 8508 h 10000"/>
                <a:gd name="connsiteX44" fmla="*/ 607 w 9496"/>
                <a:gd name="connsiteY44" fmla="*/ 8805 h 10000"/>
                <a:gd name="connsiteX45" fmla="*/ 99 w 9496"/>
                <a:gd name="connsiteY45" fmla="*/ 8657 h 10000"/>
                <a:gd name="connsiteX46" fmla="*/ 99 w 9496"/>
                <a:gd name="connsiteY46" fmla="*/ 8508 h 10000"/>
                <a:gd name="connsiteX47" fmla="*/ 607 w 9496"/>
                <a:gd name="connsiteY47" fmla="*/ 7613 h 10000"/>
                <a:gd name="connsiteX48" fmla="*/ 607 w 9496"/>
                <a:gd name="connsiteY48" fmla="*/ 7014 h 10000"/>
                <a:gd name="connsiteX49" fmla="*/ 1517 w 9496"/>
                <a:gd name="connsiteY49" fmla="*/ 7165 h 10000"/>
                <a:gd name="connsiteX50" fmla="*/ 1717 w 9496"/>
                <a:gd name="connsiteY50" fmla="*/ 6717 h 10000"/>
                <a:gd name="connsiteX51" fmla="*/ 1517 w 9496"/>
                <a:gd name="connsiteY51" fmla="*/ 6119 h 10000"/>
                <a:gd name="connsiteX52" fmla="*/ 1009 w 9496"/>
                <a:gd name="connsiteY52" fmla="*/ 5671 h 10000"/>
                <a:gd name="connsiteX53" fmla="*/ 607 w 9496"/>
                <a:gd name="connsiteY53" fmla="*/ 4478 h 10000"/>
                <a:gd name="connsiteX54" fmla="*/ 0 w 9496"/>
                <a:gd name="connsiteY54" fmla="*/ 4179 h 10000"/>
                <a:gd name="connsiteX0" fmla="*/ 535 w 9896"/>
                <a:gd name="connsiteY0" fmla="*/ 4478 h 10000"/>
                <a:gd name="connsiteX1" fmla="*/ 5961 w 9896"/>
                <a:gd name="connsiteY1" fmla="*/ 0 h 10000"/>
                <a:gd name="connsiteX2" fmla="*/ 6171 w 9896"/>
                <a:gd name="connsiteY2" fmla="*/ 1044 h 10000"/>
                <a:gd name="connsiteX3" fmla="*/ 7874 w 9896"/>
                <a:gd name="connsiteY3" fmla="*/ 1194 h 10000"/>
                <a:gd name="connsiteX4" fmla="*/ 7982 w 9896"/>
                <a:gd name="connsiteY4" fmla="*/ 1642 h 10000"/>
                <a:gd name="connsiteX5" fmla="*/ 9049 w 9896"/>
                <a:gd name="connsiteY5" fmla="*/ 1642 h 10000"/>
                <a:gd name="connsiteX6" fmla="*/ 9896 w 9896"/>
                <a:gd name="connsiteY6" fmla="*/ 2388 h 10000"/>
                <a:gd name="connsiteX7" fmla="*/ 9896 w 9896"/>
                <a:gd name="connsiteY7" fmla="*/ 3881 h 10000"/>
                <a:gd name="connsiteX8" fmla="*/ 9788 w 9896"/>
                <a:gd name="connsiteY8" fmla="*/ 4775 h 10000"/>
                <a:gd name="connsiteX9" fmla="*/ 8940 w 9896"/>
                <a:gd name="connsiteY9" fmla="*/ 5074 h 10000"/>
                <a:gd name="connsiteX10" fmla="*/ 8408 w 9896"/>
                <a:gd name="connsiteY10" fmla="*/ 5374 h 10000"/>
                <a:gd name="connsiteX11" fmla="*/ 8302 w 9896"/>
                <a:gd name="connsiteY11" fmla="*/ 5970 h 10000"/>
                <a:gd name="connsiteX12" fmla="*/ 7557 w 9896"/>
                <a:gd name="connsiteY12" fmla="*/ 6418 h 10000"/>
                <a:gd name="connsiteX13" fmla="*/ 6597 w 9896"/>
                <a:gd name="connsiteY13" fmla="*/ 6717 h 10000"/>
                <a:gd name="connsiteX14" fmla="*/ 5747 w 9896"/>
                <a:gd name="connsiteY14" fmla="*/ 7313 h 10000"/>
                <a:gd name="connsiteX15" fmla="*/ 4893 w 9896"/>
                <a:gd name="connsiteY15" fmla="*/ 7613 h 10000"/>
                <a:gd name="connsiteX16" fmla="*/ 4788 w 9896"/>
                <a:gd name="connsiteY16" fmla="*/ 7910 h 10000"/>
                <a:gd name="connsiteX17" fmla="*/ 5321 w 9896"/>
                <a:gd name="connsiteY17" fmla="*/ 8060 h 10000"/>
                <a:gd name="connsiteX18" fmla="*/ 5641 w 9896"/>
                <a:gd name="connsiteY18" fmla="*/ 8508 h 10000"/>
                <a:gd name="connsiteX19" fmla="*/ 5852 w 9896"/>
                <a:gd name="connsiteY19" fmla="*/ 8657 h 10000"/>
                <a:gd name="connsiteX20" fmla="*/ 6171 w 9896"/>
                <a:gd name="connsiteY20" fmla="*/ 8805 h 10000"/>
                <a:gd name="connsiteX21" fmla="*/ 7024 w 9896"/>
                <a:gd name="connsiteY21" fmla="*/ 8657 h 10000"/>
                <a:gd name="connsiteX22" fmla="*/ 7343 w 9896"/>
                <a:gd name="connsiteY22" fmla="*/ 8805 h 10000"/>
                <a:gd name="connsiteX23" fmla="*/ 7449 w 9896"/>
                <a:gd name="connsiteY23" fmla="*/ 9253 h 10000"/>
                <a:gd name="connsiteX24" fmla="*/ 7129 w 9896"/>
                <a:gd name="connsiteY24" fmla="*/ 9253 h 10000"/>
                <a:gd name="connsiteX25" fmla="*/ 6387 w 9896"/>
                <a:gd name="connsiteY25" fmla="*/ 9253 h 10000"/>
                <a:gd name="connsiteX26" fmla="*/ 5852 w 9896"/>
                <a:gd name="connsiteY26" fmla="*/ 9253 h 10000"/>
                <a:gd name="connsiteX27" fmla="*/ 5427 w 9896"/>
                <a:gd name="connsiteY27" fmla="*/ 9552 h 10000"/>
                <a:gd name="connsiteX28" fmla="*/ 5003 w 9896"/>
                <a:gd name="connsiteY28" fmla="*/ 10000 h 10000"/>
                <a:gd name="connsiteX29" fmla="*/ 4468 w 9896"/>
                <a:gd name="connsiteY29" fmla="*/ 10000 h 10000"/>
                <a:gd name="connsiteX30" fmla="*/ 4468 w 9896"/>
                <a:gd name="connsiteY30" fmla="*/ 9404 h 10000"/>
                <a:gd name="connsiteX31" fmla="*/ 4256 w 9896"/>
                <a:gd name="connsiteY31" fmla="*/ 8956 h 10000"/>
                <a:gd name="connsiteX32" fmla="*/ 3725 w 9896"/>
                <a:gd name="connsiteY32" fmla="*/ 8508 h 10000"/>
                <a:gd name="connsiteX33" fmla="*/ 4044 w 9896"/>
                <a:gd name="connsiteY33" fmla="*/ 8209 h 10000"/>
                <a:gd name="connsiteX34" fmla="*/ 4468 w 9896"/>
                <a:gd name="connsiteY34" fmla="*/ 7910 h 10000"/>
                <a:gd name="connsiteX35" fmla="*/ 4468 w 9896"/>
                <a:gd name="connsiteY35" fmla="*/ 7613 h 10000"/>
                <a:gd name="connsiteX36" fmla="*/ 3297 w 9896"/>
                <a:gd name="connsiteY36" fmla="*/ 7613 h 10000"/>
                <a:gd name="connsiteX37" fmla="*/ 3087 w 9896"/>
                <a:gd name="connsiteY37" fmla="*/ 6717 h 10000"/>
                <a:gd name="connsiteX38" fmla="*/ 2449 w 9896"/>
                <a:gd name="connsiteY38" fmla="*/ 6717 h 10000"/>
                <a:gd name="connsiteX39" fmla="*/ 2023 w 9896"/>
                <a:gd name="connsiteY39" fmla="*/ 6866 h 10000"/>
                <a:gd name="connsiteX40" fmla="*/ 2023 w 9896"/>
                <a:gd name="connsiteY40" fmla="*/ 7462 h 10000"/>
                <a:gd name="connsiteX41" fmla="*/ 1385 w 9896"/>
                <a:gd name="connsiteY41" fmla="*/ 8060 h 10000"/>
                <a:gd name="connsiteX42" fmla="*/ 1068 w 9896"/>
                <a:gd name="connsiteY42" fmla="*/ 8956 h 10000"/>
                <a:gd name="connsiteX43" fmla="*/ 746 w 9896"/>
                <a:gd name="connsiteY43" fmla="*/ 8508 h 10000"/>
                <a:gd name="connsiteX44" fmla="*/ 535 w 9896"/>
                <a:gd name="connsiteY44" fmla="*/ 8805 h 10000"/>
                <a:gd name="connsiteX45" fmla="*/ 0 w 9896"/>
                <a:gd name="connsiteY45" fmla="*/ 8657 h 10000"/>
                <a:gd name="connsiteX46" fmla="*/ 0 w 9896"/>
                <a:gd name="connsiteY46" fmla="*/ 8508 h 10000"/>
                <a:gd name="connsiteX47" fmla="*/ 535 w 9896"/>
                <a:gd name="connsiteY47" fmla="*/ 7613 h 10000"/>
                <a:gd name="connsiteX48" fmla="*/ 535 w 9896"/>
                <a:gd name="connsiteY48" fmla="*/ 7014 h 10000"/>
                <a:gd name="connsiteX49" fmla="*/ 1494 w 9896"/>
                <a:gd name="connsiteY49" fmla="*/ 7165 h 10000"/>
                <a:gd name="connsiteX50" fmla="*/ 1704 w 9896"/>
                <a:gd name="connsiteY50" fmla="*/ 6717 h 10000"/>
                <a:gd name="connsiteX51" fmla="*/ 1494 w 9896"/>
                <a:gd name="connsiteY51" fmla="*/ 6119 h 10000"/>
                <a:gd name="connsiteX52" fmla="*/ 959 w 9896"/>
                <a:gd name="connsiteY52" fmla="*/ 5671 h 10000"/>
                <a:gd name="connsiteX53" fmla="*/ 535 w 9896"/>
                <a:gd name="connsiteY53" fmla="*/ 4478 h 10000"/>
                <a:gd name="connsiteX0" fmla="*/ 969 w 10000"/>
                <a:gd name="connsiteY0" fmla="*/ 5671 h 10000"/>
                <a:gd name="connsiteX1" fmla="*/ 6024 w 10000"/>
                <a:gd name="connsiteY1" fmla="*/ 0 h 10000"/>
                <a:gd name="connsiteX2" fmla="*/ 6236 w 10000"/>
                <a:gd name="connsiteY2" fmla="*/ 1044 h 10000"/>
                <a:gd name="connsiteX3" fmla="*/ 7957 w 10000"/>
                <a:gd name="connsiteY3" fmla="*/ 1194 h 10000"/>
                <a:gd name="connsiteX4" fmla="*/ 8066 w 10000"/>
                <a:gd name="connsiteY4" fmla="*/ 1642 h 10000"/>
                <a:gd name="connsiteX5" fmla="*/ 9144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91 w 10000"/>
                <a:gd name="connsiteY8" fmla="*/ 4775 h 10000"/>
                <a:gd name="connsiteX9" fmla="*/ 9034 w 10000"/>
                <a:gd name="connsiteY9" fmla="*/ 5074 h 10000"/>
                <a:gd name="connsiteX10" fmla="*/ 8496 w 10000"/>
                <a:gd name="connsiteY10" fmla="*/ 5374 h 10000"/>
                <a:gd name="connsiteX11" fmla="*/ 8389 w 10000"/>
                <a:gd name="connsiteY11" fmla="*/ 5970 h 10000"/>
                <a:gd name="connsiteX12" fmla="*/ 7636 w 10000"/>
                <a:gd name="connsiteY12" fmla="*/ 6418 h 10000"/>
                <a:gd name="connsiteX13" fmla="*/ 6666 w 10000"/>
                <a:gd name="connsiteY13" fmla="*/ 6717 h 10000"/>
                <a:gd name="connsiteX14" fmla="*/ 5807 w 10000"/>
                <a:gd name="connsiteY14" fmla="*/ 7313 h 10000"/>
                <a:gd name="connsiteX15" fmla="*/ 4944 w 10000"/>
                <a:gd name="connsiteY15" fmla="*/ 7613 h 10000"/>
                <a:gd name="connsiteX16" fmla="*/ 4838 w 10000"/>
                <a:gd name="connsiteY16" fmla="*/ 7910 h 10000"/>
                <a:gd name="connsiteX17" fmla="*/ 5377 w 10000"/>
                <a:gd name="connsiteY17" fmla="*/ 8060 h 10000"/>
                <a:gd name="connsiteX18" fmla="*/ 5700 w 10000"/>
                <a:gd name="connsiteY18" fmla="*/ 8508 h 10000"/>
                <a:gd name="connsiteX19" fmla="*/ 5914 w 10000"/>
                <a:gd name="connsiteY19" fmla="*/ 8657 h 10000"/>
                <a:gd name="connsiteX20" fmla="*/ 6236 w 10000"/>
                <a:gd name="connsiteY20" fmla="*/ 8805 h 10000"/>
                <a:gd name="connsiteX21" fmla="*/ 7098 w 10000"/>
                <a:gd name="connsiteY21" fmla="*/ 8657 h 10000"/>
                <a:gd name="connsiteX22" fmla="*/ 7420 w 10000"/>
                <a:gd name="connsiteY22" fmla="*/ 8805 h 10000"/>
                <a:gd name="connsiteX23" fmla="*/ 7527 w 10000"/>
                <a:gd name="connsiteY23" fmla="*/ 9253 h 10000"/>
                <a:gd name="connsiteX24" fmla="*/ 7204 w 10000"/>
                <a:gd name="connsiteY24" fmla="*/ 9253 h 10000"/>
                <a:gd name="connsiteX25" fmla="*/ 6454 w 10000"/>
                <a:gd name="connsiteY25" fmla="*/ 9253 h 10000"/>
                <a:gd name="connsiteX26" fmla="*/ 5914 w 10000"/>
                <a:gd name="connsiteY26" fmla="*/ 9253 h 10000"/>
                <a:gd name="connsiteX27" fmla="*/ 5484 w 10000"/>
                <a:gd name="connsiteY27" fmla="*/ 9552 h 10000"/>
                <a:gd name="connsiteX28" fmla="*/ 5056 w 10000"/>
                <a:gd name="connsiteY28" fmla="*/ 10000 h 10000"/>
                <a:gd name="connsiteX29" fmla="*/ 4515 w 10000"/>
                <a:gd name="connsiteY29" fmla="*/ 10000 h 10000"/>
                <a:gd name="connsiteX30" fmla="*/ 4515 w 10000"/>
                <a:gd name="connsiteY30" fmla="*/ 9404 h 10000"/>
                <a:gd name="connsiteX31" fmla="*/ 4301 w 10000"/>
                <a:gd name="connsiteY31" fmla="*/ 8956 h 10000"/>
                <a:gd name="connsiteX32" fmla="*/ 3764 w 10000"/>
                <a:gd name="connsiteY32" fmla="*/ 8508 h 10000"/>
                <a:gd name="connsiteX33" fmla="*/ 4086 w 10000"/>
                <a:gd name="connsiteY33" fmla="*/ 8209 h 10000"/>
                <a:gd name="connsiteX34" fmla="*/ 4515 w 10000"/>
                <a:gd name="connsiteY34" fmla="*/ 7910 h 10000"/>
                <a:gd name="connsiteX35" fmla="*/ 4515 w 10000"/>
                <a:gd name="connsiteY35" fmla="*/ 7613 h 10000"/>
                <a:gd name="connsiteX36" fmla="*/ 3332 w 10000"/>
                <a:gd name="connsiteY36" fmla="*/ 7613 h 10000"/>
                <a:gd name="connsiteX37" fmla="*/ 3119 w 10000"/>
                <a:gd name="connsiteY37" fmla="*/ 6717 h 10000"/>
                <a:gd name="connsiteX38" fmla="*/ 2475 w 10000"/>
                <a:gd name="connsiteY38" fmla="*/ 6717 h 10000"/>
                <a:gd name="connsiteX39" fmla="*/ 2044 w 10000"/>
                <a:gd name="connsiteY39" fmla="*/ 6866 h 10000"/>
                <a:gd name="connsiteX40" fmla="*/ 2044 w 10000"/>
                <a:gd name="connsiteY40" fmla="*/ 7462 h 10000"/>
                <a:gd name="connsiteX41" fmla="*/ 1400 w 10000"/>
                <a:gd name="connsiteY41" fmla="*/ 8060 h 10000"/>
                <a:gd name="connsiteX42" fmla="*/ 1079 w 10000"/>
                <a:gd name="connsiteY42" fmla="*/ 8956 h 10000"/>
                <a:gd name="connsiteX43" fmla="*/ 754 w 10000"/>
                <a:gd name="connsiteY43" fmla="*/ 8508 h 10000"/>
                <a:gd name="connsiteX44" fmla="*/ 541 w 10000"/>
                <a:gd name="connsiteY44" fmla="*/ 8805 h 10000"/>
                <a:gd name="connsiteX45" fmla="*/ 0 w 10000"/>
                <a:gd name="connsiteY45" fmla="*/ 8657 h 10000"/>
                <a:gd name="connsiteX46" fmla="*/ 0 w 10000"/>
                <a:gd name="connsiteY46" fmla="*/ 8508 h 10000"/>
                <a:gd name="connsiteX47" fmla="*/ 541 w 10000"/>
                <a:gd name="connsiteY47" fmla="*/ 7613 h 10000"/>
                <a:gd name="connsiteX48" fmla="*/ 541 w 10000"/>
                <a:gd name="connsiteY48" fmla="*/ 7014 h 10000"/>
                <a:gd name="connsiteX49" fmla="*/ 1510 w 10000"/>
                <a:gd name="connsiteY49" fmla="*/ 7165 h 10000"/>
                <a:gd name="connsiteX50" fmla="*/ 1722 w 10000"/>
                <a:gd name="connsiteY50" fmla="*/ 6717 h 10000"/>
                <a:gd name="connsiteX51" fmla="*/ 1510 w 10000"/>
                <a:gd name="connsiteY51" fmla="*/ 6119 h 10000"/>
                <a:gd name="connsiteX52" fmla="*/ 969 w 10000"/>
                <a:gd name="connsiteY52" fmla="*/ 5671 h 10000"/>
                <a:gd name="connsiteX0" fmla="*/ 1510 w 10000"/>
                <a:gd name="connsiteY0" fmla="*/ 6119 h 10000"/>
                <a:gd name="connsiteX1" fmla="*/ 6024 w 10000"/>
                <a:gd name="connsiteY1" fmla="*/ 0 h 10000"/>
                <a:gd name="connsiteX2" fmla="*/ 6236 w 10000"/>
                <a:gd name="connsiteY2" fmla="*/ 1044 h 10000"/>
                <a:gd name="connsiteX3" fmla="*/ 7957 w 10000"/>
                <a:gd name="connsiteY3" fmla="*/ 1194 h 10000"/>
                <a:gd name="connsiteX4" fmla="*/ 8066 w 10000"/>
                <a:gd name="connsiteY4" fmla="*/ 1642 h 10000"/>
                <a:gd name="connsiteX5" fmla="*/ 9144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91 w 10000"/>
                <a:gd name="connsiteY8" fmla="*/ 4775 h 10000"/>
                <a:gd name="connsiteX9" fmla="*/ 9034 w 10000"/>
                <a:gd name="connsiteY9" fmla="*/ 5074 h 10000"/>
                <a:gd name="connsiteX10" fmla="*/ 8496 w 10000"/>
                <a:gd name="connsiteY10" fmla="*/ 5374 h 10000"/>
                <a:gd name="connsiteX11" fmla="*/ 8389 w 10000"/>
                <a:gd name="connsiteY11" fmla="*/ 5970 h 10000"/>
                <a:gd name="connsiteX12" fmla="*/ 7636 w 10000"/>
                <a:gd name="connsiteY12" fmla="*/ 6418 h 10000"/>
                <a:gd name="connsiteX13" fmla="*/ 6666 w 10000"/>
                <a:gd name="connsiteY13" fmla="*/ 6717 h 10000"/>
                <a:gd name="connsiteX14" fmla="*/ 5807 w 10000"/>
                <a:gd name="connsiteY14" fmla="*/ 7313 h 10000"/>
                <a:gd name="connsiteX15" fmla="*/ 4944 w 10000"/>
                <a:gd name="connsiteY15" fmla="*/ 7613 h 10000"/>
                <a:gd name="connsiteX16" fmla="*/ 4838 w 10000"/>
                <a:gd name="connsiteY16" fmla="*/ 7910 h 10000"/>
                <a:gd name="connsiteX17" fmla="*/ 5377 w 10000"/>
                <a:gd name="connsiteY17" fmla="*/ 8060 h 10000"/>
                <a:gd name="connsiteX18" fmla="*/ 5700 w 10000"/>
                <a:gd name="connsiteY18" fmla="*/ 8508 h 10000"/>
                <a:gd name="connsiteX19" fmla="*/ 5914 w 10000"/>
                <a:gd name="connsiteY19" fmla="*/ 8657 h 10000"/>
                <a:gd name="connsiteX20" fmla="*/ 6236 w 10000"/>
                <a:gd name="connsiteY20" fmla="*/ 8805 h 10000"/>
                <a:gd name="connsiteX21" fmla="*/ 7098 w 10000"/>
                <a:gd name="connsiteY21" fmla="*/ 8657 h 10000"/>
                <a:gd name="connsiteX22" fmla="*/ 7420 w 10000"/>
                <a:gd name="connsiteY22" fmla="*/ 8805 h 10000"/>
                <a:gd name="connsiteX23" fmla="*/ 7527 w 10000"/>
                <a:gd name="connsiteY23" fmla="*/ 9253 h 10000"/>
                <a:gd name="connsiteX24" fmla="*/ 7204 w 10000"/>
                <a:gd name="connsiteY24" fmla="*/ 9253 h 10000"/>
                <a:gd name="connsiteX25" fmla="*/ 6454 w 10000"/>
                <a:gd name="connsiteY25" fmla="*/ 9253 h 10000"/>
                <a:gd name="connsiteX26" fmla="*/ 5914 w 10000"/>
                <a:gd name="connsiteY26" fmla="*/ 9253 h 10000"/>
                <a:gd name="connsiteX27" fmla="*/ 5484 w 10000"/>
                <a:gd name="connsiteY27" fmla="*/ 9552 h 10000"/>
                <a:gd name="connsiteX28" fmla="*/ 5056 w 10000"/>
                <a:gd name="connsiteY28" fmla="*/ 10000 h 10000"/>
                <a:gd name="connsiteX29" fmla="*/ 4515 w 10000"/>
                <a:gd name="connsiteY29" fmla="*/ 10000 h 10000"/>
                <a:gd name="connsiteX30" fmla="*/ 4515 w 10000"/>
                <a:gd name="connsiteY30" fmla="*/ 9404 h 10000"/>
                <a:gd name="connsiteX31" fmla="*/ 4301 w 10000"/>
                <a:gd name="connsiteY31" fmla="*/ 8956 h 10000"/>
                <a:gd name="connsiteX32" fmla="*/ 3764 w 10000"/>
                <a:gd name="connsiteY32" fmla="*/ 8508 h 10000"/>
                <a:gd name="connsiteX33" fmla="*/ 4086 w 10000"/>
                <a:gd name="connsiteY33" fmla="*/ 8209 h 10000"/>
                <a:gd name="connsiteX34" fmla="*/ 4515 w 10000"/>
                <a:gd name="connsiteY34" fmla="*/ 7910 h 10000"/>
                <a:gd name="connsiteX35" fmla="*/ 4515 w 10000"/>
                <a:gd name="connsiteY35" fmla="*/ 7613 h 10000"/>
                <a:gd name="connsiteX36" fmla="*/ 3332 w 10000"/>
                <a:gd name="connsiteY36" fmla="*/ 7613 h 10000"/>
                <a:gd name="connsiteX37" fmla="*/ 3119 w 10000"/>
                <a:gd name="connsiteY37" fmla="*/ 6717 h 10000"/>
                <a:gd name="connsiteX38" fmla="*/ 2475 w 10000"/>
                <a:gd name="connsiteY38" fmla="*/ 6717 h 10000"/>
                <a:gd name="connsiteX39" fmla="*/ 2044 w 10000"/>
                <a:gd name="connsiteY39" fmla="*/ 6866 h 10000"/>
                <a:gd name="connsiteX40" fmla="*/ 2044 w 10000"/>
                <a:gd name="connsiteY40" fmla="*/ 7462 h 10000"/>
                <a:gd name="connsiteX41" fmla="*/ 1400 w 10000"/>
                <a:gd name="connsiteY41" fmla="*/ 8060 h 10000"/>
                <a:gd name="connsiteX42" fmla="*/ 1079 w 10000"/>
                <a:gd name="connsiteY42" fmla="*/ 8956 h 10000"/>
                <a:gd name="connsiteX43" fmla="*/ 754 w 10000"/>
                <a:gd name="connsiteY43" fmla="*/ 8508 h 10000"/>
                <a:gd name="connsiteX44" fmla="*/ 541 w 10000"/>
                <a:gd name="connsiteY44" fmla="*/ 8805 h 10000"/>
                <a:gd name="connsiteX45" fmla="*/ 0 w 10000"/>
                <a:gd name="connsiteY45" fmla="*/ 8657 h 10000"/>
                <a:gd name="connsiteX46" fmla="*/ 0 w 10000"/>
                <a:gd name="connsiteY46" fmla="*/ 8508 h 10000"/>
                <a:gd name="connsiteX47" fmla="*/ 541 w 10000"/>
                <a:gd name="connsiteY47" fmla="*/ 7613 h 10000"/>
                <a:gd name="connsiteX48" fmla="*/ 541 w 10000"/>
                <a:gd name="connsiteY48" fmla="*/ 7014 h 10000"/>
                <a:gd name="connsiteX49" fmla="*/ 1510 w 10000"/>
                <a:gd name="connsiteY49" fmla="*/ 7165 h 10000"/>
                <a:gd name="connsiteX50" fmla="*/ 1722 w 10000"/>
                <a:gd name="connsiteY50" fmla="*/ 6717 h 10000"/>
                <a:gd name="connsiteX51" fmla="*/ 1510 w 10000"/>
                <a:gd name="connsiteY51" fmla="*/ 6119 h 10000"/>
                <a:gd name="connsiteX0" fmla="*/ 1510 w 10000"/>
                <a:gd name="connsiteY0" fmla="*/ 6119 h 10000"/>
                <a:gd name="connsiteX1" fmla="*/ 6024 w 10000"/>
                <a:gd name="connsiteY1" fmla="*/ 0 h 10000"/>
                <a:gd name="connsiteX2" fmla="*/ 6236 w 10000"/>
                <a:gd name="connsiteY2" fmla="*/ 1044 h 10000"/>
                <a:gd name="connsiteX3" fmla="*/ 7957 w 10000"/>
                <a:gd name="connsiteY3" fmla="*/ 1194 h 10000"/>
                <a:gd name="connsiteX4" fmla="*/ 8066 w 10000"/>
                <a:gd name="connsiteY4" fmla="*/ 1642 h 10000"/>
                <a:gd name="connsiteX5" fmla="*/ 9144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91 w 10000"/>
                <a:gd name="connsiteY8" fmla="*/ 4775 h 10000"/>
                <a:gd name="connsiteX9" fmla="*/ 9034 w 10000"/>
                <a:gd name="connsiteY9" fmla="*/ 5074 h 10000"/>
                <a:gd name="connsiteX10" fmla="*/ 8496 w 10000"/>
                <a:gd name="connsiteY10" fmla="*/ 5374 h 10000"/>
                <a:gd name="connsiteX11" fmla="*/ 8389 w 10000"/>
                <a:gd name="connsiteY11" fmla="*/ 5970 h 10000"/>
                <a:gd name="connsiteX12" fmla="*/ 7636 w 10000"/>
                <a:gd name="connsiteY12" fmla="*/ 6418 h 10000"/>
                <a:gd name="connsiteX13" fmla="*/ 6666 w 10000"/>
                <a:gd name="connsiteY13" fmla="*/ 6717 h 10000"/>
                <a:gd name="connsiteX14" fmla="*/ 5807 w 10000"/>
                <a:gd name="connsiteY14" fmla="*/ 7313 h 10000"/>
                <a:gd name="connsiteX15" fmla="*/ 4944 w 10000"/>
                <a:gd name="connsiteY15" fmla="*/ 7613 h 10000"/>
                <a:gd name="connsiteX16" fmla="*/ 4838 w 10000"/>
                <a:gd name="connsiteY16" fmla="*/ 7910 h 10000"/>
                <a:gd name="connsiteX17" fmla="*/ 5377 w 10000"/>
                <a:gd name="connsiteY17" fmla="*/ 8060 h 10000"/>
                <a:gd name="connsiteX18" fmla="*/ 5700 w 10000"/>
                <a:gd name="connsiteY18" fmla="*/ 8508 h 10000"/>
                <a:gd name="connsiteX19" fmla="*/ 5914 w 10000"/>
                <a:gd name="connsiteY19" fmla="*/ 8657 h 10000"/>
                <a:gd name="connsiteX20" fmla="*/ 6236 w 10000"/>
                <a:gd name="connsiteY20" fmla="*/ 8805 h 10000"/>
                <a:gd name="connsiteX21" fmla="*/ 7098 w 10000"/>
                <a:gd name="connsiteY21" fmla="*/ 8657 h 10000"/>
                <a:gd name="connsiteX22" fmla="*/ 7420 w 10000"/>
                <a:gd name="connsiteY22" fmla="*/ 8805 h 10000"/>
                <a:gd name="connsiteX23" fmla="*/ 7527 w 10000"/>
                <a:gd name="connsiteY23" fmla="*/ 9253 h 10000"/>
                <a:gd name="connsiteX24" fmla="*/ 7204 w 10000"/>
                <a:gd name="connsiteY24" fmla="*/ 9253 h 10000"/>
                <a:gd name="connsiteX25" fmla="*/ 6454 w 10000"/>
                <a:gd name="connsiteY25" fmla="*/ 9253 h 10000"/>
                <a:gd name="connsiteX26" fmla="*/ 5914 w 10000"/>
                <a:gd name="connsiteY26" fmla="*/ 9253 h 10000"/>
                <a:gd name="connsiteX27" fmla="*/ 5484 w 10000"/>
                <a:gd name="connsiteY27" fmla="*/ 9552 h 10000"/>
                <a:gd name="connsiteX28" fmla="*/ 5056 w 10000"/>
                <a:gd name="connsiteY28" fmla="*/ 10000 h 10000"/>
                <a:gd name="connsiteX29" fmla="*/ 4515 w 10000"/>
                <a:gd name="connsiteY29" fmla="*/ 10000 h 10000"/>
                <a:gd name="connsiteX30" fmla="*/ 4515 w 10000"/>
                <a:gd name="connsiteY30" fmla="*/ 9404 h 10000"/>
                <a:gd name="connsiteX31" fmla="*/ 4301 w 10000"/>
                <a:gd name="connsiteY31" fmla="*/ 8956 h 10000"/>
                <a:gd name="connsiteX32" fmla="*/ 3764 w 10000"/>
                <a:gd name="connsiteY32" fmla="*/ 8508 h 10000"/>
                <a:gd name="connsiteX33" fmla="*/ 4086 w 10000"/>
                <a:gd name="connsiteY33" fmla="*/ 8209 h 10000"/>
                <a:gd name="connsiteX34" fmla="*/ 4515 w 10000"/>
                <a:gd name="connsiteY34" fmla="*/ 7910 h 10000"/>
                <a:gd name="connsiteX35" fmla="*/ 4515 w 10000"/>
                <a:gd name="connsiteY35" fmla="*/ 7613 h 10000"/>
                <a:gd name="connsiteX36" fmla="*/ 3332 w 10000"/>
                <a:gd name="connsiteY36" fmla="*/ 7613 h 10000"/>
                <a:gd name="connsiteX37" fmla="*/ 3119 w 10000"/>
                <a:gd name="connsiteY37" fmla="*/ 6717 h 10000"/>
                <a:gd name="connsiteX38" fmla="*/ 2475 w 10000"/>
                <a:gd name="connsiteY38" fmla="*/ 6717 h 10000"/>
                <a:gd name="connsiteX39" fmla="*/ 2044 w 10000"/>
                <a:gd name="connsiteY39" fmla="*/ 6866 h 10000"/>
                <a:gd name="connsiteX40" fmla="*/ 2044 w 10000"/>
                <a:gd name="connsiteY40" fmla="*/ 7462 h 10000"/>
                <a:gd name="connsiteX41" fmla="*/ 1400 w 10000"/>
                <a:gd name="connsiteY41" fmla="*/ 8060 h 10000"/>
                <a:gd name="connsiteX42" fmla="*/ 1079 w 10000"/>
                <a:gd name="connsiteY42" fmla="*/ 8956 h 10000"/>
                <a:gd name="connsiteX43" fmla="*/ 754 w 10000"/>
                <a:gd name="connsiteY43" fmla="*/ 8508 h 10000"/>
                <a:gd name="connsiteX44" fmla="*/ 541 w 10000"/>
                <a:gd name="connsiteY44" fmla="*/ 8805 h 10000"/>
                <a:gd name="connsiteX45" fmla="*/ 0 w 10000"/>
                <a:gd name="connsiteY45" fmla="*/ 8657 h 10000"/>
                <a:gd name="connsiteX46" fmla="*/ 541 w 10000"/>
                <a:gd name="connsiteY46" fmla="*/ 7613 h 10000"/>
                <a:gd name="connsiteX47" fmla="*/ 541 w 10000"/>
                <a:gd name="connsiteY47" fmla="*/ 7014 h 10000"/>
                <a:gd name="connsiteX48" fmla="*/ 1510 w 10000"/>
                <a:gd name="connsiteY48" fmla="*/ 7165 h 10000"/>
                <a:gd name="connsiteX49" fmla="*/ 1722 w 10000"/>
                <a:gd name="connsiteY49" fmla="*/ 6717 h 10000"/>
                <a:gd name="connsiteX50" fmla="*/ 1510 w 10000"/>
                <a:gd name="connsiteY50" fmla="*/ 6119 h 10000"/>
                <a:gd name="connsiteX0" fmla="*/ 969 w 9459"/>
                <a:gd name="connsiteY0" fmla="*/ 6119 h 10000"/>
                <a:gd name="connsiteX1" fmla="*/ 5483 w 9459"/>
                <a:gd name="connsiteY1" fmla="*/ 0 h 10000"/>
                <a:gd name="connsiteX2" fmla="*/ 5695 w 9459"/>
                <a:gd name="connsiteY2" fmla="*/ 1044 h 10000"/>
                <a:gd name="connsiteX3" fmla="*/ 7416 w 9459"/>
                <a:gd name="connsiteY3" fmla="*/ 1194 h 10000"/>
                <a:gd name="connsiteX4" fmla="*/ 7525 w 9459"/>
                <a:gd name="connsiteY4" fmla="*/ 1642 h 10000"/>
                <a:gd name="connsiteX5" fmla="*/ 8603 w 9459"/>
                <a:gd name="connsiteY5" fmla="*/ 1642 h 10000"/>
                <a:gd name="connsiteX6" fmla="*/ 9459 w 9459"/>
                <a:gd name="connsiteY6" fmla="*/ 2388 h 10000"/>
                <a:gd name="connsiteX7" fmla="*/ 9459 w 9459"/>
                <a:gd name="connsiteY7" fmla="*/ 3881 h 10000"/>
                <a:gd name="connsiteX8" fmla="*/ 9350 w 9459"/>
                <a:gd name="connsiteY8" fmla="*/ 4775 h 10000"/>
                <a:gd name="connsiteX9" fmla="*/ 8493 w 9459"/>
                <a:gd name="connsiteY9" fmla="*/ 5074 h 10000"/>
                <a:gd name="connsiteX10" fmla="*/ 7955 w 9459"/>
                <a:gd name="connsiteY10" fmla="*/ 5374 h 10000"/>
                <a:gd name="connsiteX11" fmla="*/ 7848 w 9459"/>
                <a:gd name="connsiteY11" fmla="*/ 5970 h 10000"/>
                <a:gd name="connsiteX12" fmla="*/ 7095 w 9459"/>
                <a:gd name="connsiteY12" fmla="*/ 6418 h 10000"/>
                <a:gd name="connsiteX13" fmla="*/ 6125 w 9459"/>
                <a:gd name="connsiteY13" fmla="*/ 6717 h 10000"/>
                <a:gd name="connsiteX14" fmla="*/ 5266 w 9459"/>
                <a:gd name="connsiteY14" fmla="*/ 7313 h 10000"/>
                <a:gd name="connsiteX15" fmla="*/ 4403 w 9459"/>
                <a:gd name="connsiteY15" fmla="*/ 7613 h 10000"/>
                <a:gd name="connsiteX16" fmla="*/ 4297 w 9459"/>
                <a:gd name="connsiteY16" fmla="*/ 7910 h 10000"/>
                <a:gd name="connsiteX17" fmla="*/ 4836 w 9459"/>
                <a:gd name="connsiteY17" fmla="*/ 8060 h 10000"/>
                <a:gd name="connsiteX18" fmla="*/ 5159 w 9459"/>
                <a:gd name="connsiteY18" fmla="*/ 8508 h 10000"/>
                <a:gd name="connsiteX19" fmla="*/ 5373 w 9459"/>
                <a:gd name="connsiteY19" fmla="*/ 8657 h 10000"/>
                <a:gd name="connsiteX20" fmla="*/ 5695 w 9459"/>
                <a:gd name="connsiteY20" fmla="*/ 8805 h 10000"/>
                <a:gd name="connsiteX21" fmla="*/ 6557 w 9459"/>
                <a:gd name="connsiteY21" fmla="*/ 8657 h 10000"/>
                <a:gd name="connsiteX22" fmla="*/ 6879 w 9459"/>
                <a:gd name="connsiteY22" fmla="*/ 8805 h 10000"/>
                <a:gd name="connsiteX23" fmla="*/ 6986 w 9459"/>
                <a:gd name="connsiteY23" fmla="*/ 9253 h 10000"/>
                <a:gd name="connsiteX24" fmla="*/ 6663 w 9459"/>
                <a:gd name="connsiteY24" fmla="*/ 9253 h 10000"/>
                <a:gd name="connsiteX25" fmla="*/ 5913 w 9459"/>
                <a:gd name="connsiteY25" fmla="*/ 9253 h 10000"/>
                <a:gd name="connsiteX26" fmla="*/ 5373 w 9459"/>
                <a:gd name="connsiteY26" fmla="*/ 9253 h 10000"/>
                <a:gd name="connsiteX27" fmla="*/ 4943 w 9459"/>
                <a:gd name="connsiteY27" fmla="*/ 9552 h 10000"/>
                <a:gd name="connsiteX28" fmla="*/ 4515 w 9459"/>
                <a:gd name="connsiteY28" fmla="*/ 10000 h 10000"/>
                <a:gd name="connsiteX29" fmla="*/ 3974 w 9459"/>
                <a:gd name="connsiteY29" fmla="*/ 10000 h 10000"/>
                <a:gd name="connsiteX30" fmla="*/ 3974 w 9459"/>
                <a:gd name="connsiteY30" fmla="*/ 9404 h 10000"/>
                <a:gd name="connsiteX31" fmla="*/ 3760 w 9459"/>
                <a:gd name="connsiteY31" fmla="*/ 8956 h 10000"/>
                <a:gd name="connsiteX32" fmla="*/ 3223 w 9459"/>
                <a:gd name="connsiteY32" fmla="*/ 8508 h 10000"/>
                <a:gd name="connsiteX33" fmla="*/ 3545 w 9459"/>
                <a:gd name="connsiteY33" fmla="*/ 8209 h 10000"/>
                <a:gd name="connsiteX34" fmla="*/ 3974 w 9459"/>
                <a:gd name="connsiteY34" fmla="*/ 7910 h 10000"/>
                <a:gd name="connsiteX35" fmla="*/ 3974 w 9459"/>
                <a:gd name="connsiteY35" fmla="*/ 7613 h 10000"/>
                <a:gd name="connsiteX36" fmla="*/ 2791 w 9459"/>
                <a:gd name="connsiteY36" fmla="*/ 7613 h 10000"/>
                <a:gd name="connsiteX37" fmla="*/ 2578 w 9459"/>
                <a:gd name="connsiteY37" fmla="*/ 6717 h 10000"/>
                <a:gd name="connsiteX38" fmla="*/ 1934 w 9459"/>
                <a:gd name="connsiteY38" fmla="*/ 6717 h 10000"/>
                <a:gd name="connsiteX39" fmla="*/ 1503 w 9459"/>
                <a:gd name="connsiteY39" fmla="*/ 6866 h 10000"/>
                <a:gd name="connsiteX40" fmla="*/ 1503 w 9459"/>
                <a:gd name="connsiteY40" fmla="*/ 7462 h 10000"/>
                <a:gd name="connsiteX41" fmla="*/ 859 w 9459"/>
                <a:gd name="connsiteY41" fmla="*/ 8060 h 10000"/>
                <a:gd name="connsiteX42" fmla="*/ 538 w 9459"/>
                <a:gd name="connsiteY42" fmla="*/ 8956 h 10000"/>
                <a:gd name="connsiteX43" fmla="*/ 213 w 9459"/>
                <a:gd name="connsiteY43" fmla="*/ 8508 h 10000"/>
                <a:gd name="connsiteX44" fmla="*/ 0 w 9459"/>
                <a:gd name="connsiteY44" fmla="*/ 8805 h 10000"/>
                <a:gd name="connsiteX45" fmla="*/ 0 w 9459"/>
                <a:gd name="connsiteY45" fmla="*/ 7613 h 10000"/>
                <a:gd name="connsiteX46" fmla="*/ 0 w 9459"/>
                <a:gd name="connsiteY46" fmla="*/ 7014 h 10000"/>
                <a:gd name="connsiteX47" fmla="*/ 969 w 9459"/>
                <a:gd name="connsiteY47" fmla="*/ 7165 h 10000"/>
                <a:gd name="connsiteX48" fmla="*/ 1181 w 9459"/>
                <a:gd name="connsiteY48" fmla="*/ 6717 h 10000"/>
                <a:gd name="connsiteX49" fmla="*/ 969 w 9459"/>
                <a:gd name="connsiteY49" fmla="*/ 6119 h 10000"/>
                <a:gd name="connsiteX0" fmla="*/ 1024 w 10000"/>
                <a:gd name="connsiteY0" fmla="*/ 6119 h 10000"/>
                <a:gd name="connsiteX1" fmla="*/ 5797 w 10000"/>
                <a:gd name="connsiteY1" fmla="*/ 0 h 10000"/>
                <a:gd name="connsiteX2" fmla="*/ 6021 w 10000"/>
                <a:gd name="connsiteY2" fmla="*/ 1044 h 10000"/>
                <a:gd name="connsiteX3" fmla="*/ 7840 w 10000"/>
                <a:gd name="connsiteY3" fmla="*/ 1194 h 10000"/>
                <a:gd name="connsiteX4" fmla="*/ 7955 w 10000"/>
                <a:gd name="connsiteY4" fmla="*/ 1642 h 10000"/>
                <a:gd name="connsiteX5" fmla="*/ 9095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85 w 10000"/>
                <a:gd name="connsiteY8" fmla="*/ 4775 h 10000"/>
                <a:gd name="connsiteX9" fmla="*/ 8979 w 10000"/>
                <a:gd name="connsiteY9" fmla="*/ 5074 h 10000"/>
                <a:gd name="connsiteX10" fmla="*/ 8410 w 10000"/>
                <a:gd name="connsiteY10" fmla="*/ 5374 h 10000"/>
                <a:gd name="connsiteX11" fmla="*/ 8297 w 10000"/>
                <a:gd name="connsiteY11" fmla="*/ 5970 h 10000"/>
                <a:gd name="connsiteX12" fmla="*/ 7501 w 10000"/>
                <a:gd name="connsiteY12" fmla="*/ 6418 h 10000"/>
                <a:gd name="connsiteX13" fmla="*/ 6475 w 10000"/>
                <a:gd name="connsiteY13" fmla="*/ 6717 h 10000"/>
                <a:gd name="connsiteX14" fmla="*/ 5567 w 10000"/>
                <a:gd name="connsiteY14" fmla="*/ 7313 h 10000"/>
                <a:gd name="connsiteX15" fmla="*/ 4655 w 10000"/>
                <a:gd name="connsiteY15" fmla="*/ 7613 h 10000"/>
                <a:gd name="connsiteX16" fmla="*/ 4543 w 10000"/>
                <a:gd name="connsiteY16" fmla="*/ 7910 h 10000"/>
                <a:gd name="connsiteX17" fmla="*/ 5113 w 10000"/>
                <a:gd name="connsiteY17" fmla="*/ 8060 h 10000"/>
                <a:gd name="connsiteX18" fmla="*/ 5454 w 10000"/>
                <a:gd name="connsiteY18" fmla="*/ 8508 h 10000"/>
                <a:gd name="connsiteX19" fmla="*/ 5680 w 10000"/>
                <a:gd name="connsiteY19" fmla="*/ 8657 h 10000"/>
                <a:gd name="connsiteX20" fmla="*/ 6021 w 10000"/>
                <a:gd name="connsiteY20" fmla="*/ 8805 h 10000"/>
                <a:gd name="connsiteX21" fmla="*/ 6932 w 10000"/>
                <a:gd name="connsiteY21" fmla="*/ 8657 h 10000"/>
                <a:gd name="connsiteX22" fmla="*/ 7272 w 10000"/>
                <a:gd name="connsiteY22" fmla="*/ 8805 h 10000"/>
                <a:gd name="connsiteX23" fmla="*/ 7386 w 10000"/>
                <a:gd name="connsiteY23" fmla="*/ 9253 h 10000"/>
                <a:gd name="connsiteX24" fmla="*/ 7044 w 10000"/>
                <a:gd name="connsiteY24" fmla="*/ 9253 h 10000"/>
                <a:gd name="connsiteX25" fmla="*/ 6251 w 10000"/>
                <a:gd name="connsiteY25" fmla="*/ 9253 h 10000"/>
                <a:gd name="connsiteX26" fmla="*/ 5680 w 10000"/>
                <a:gd name="connsiteY26" fmla="*/ 9253 h 10000"/>
                <a:gd name="connsiteX27" fmla="*/ 5226 w 10000"/>
                <a:gd name="connsiteY27" fmla="*/ 9552 h 10000"/>
                <a:gd name="connsiteX28" fmla="*/ 4773 w 10000"/>
                <a:gd name="connsiteY28" fmla="*/ 10000 h 10000"/>
                <a:gd name="connsiteX29" fmla="*/ 4201 w 10000"/>
                <a:gd name="connsiteY29" fmla="*/ 10000 h 10000"/>
                <a:gd name="connsiteX30" fmla="*/ 4201 w 10000"/>
                <a:gd name="connsiteY30" fmla="*/ 9404 h 10000"/>
                <a:gd name="connsiteX31" fmla="*/ 3975 w 10000"/>
                <a:gd name="connsiteY31" fmla="*/ 8956 h 10000"/>
                <a:gd name="connsiteX32" fmla="*/ 3407 w 10000"/>
                <a:gd name="connsiteY32" fmla="*/ 8508 h 10000"/>
                <a:gd name="connsiteX33" fmla="*/ 3748 w 10000"/>
                <a:gd name="connsiteY33" fmla="*/ 8209 h 10000"/>
                <a:gd name="connsiteX34" fmla="*/ 4201 w 10000"/>
                <a:gd name="connsiteY34" fmla="*/ 7910 h 10000"/>
                <a:gd name="connsiteX35" fmla="*/ 4201 w 10000"/>
                <a:gd name="connsiteY35" fmla="*/ 7613 h 10000"/>
                <a:gd name="connsiteX36" fmla="*/ 2951 w 10000"/>
                <a:gd name="connsiteY36" fmla="*/ 7613 h 10000"/>
                <a:gd name="connsiteX37" fmla="*/ 2725 w 10000"/>
                <a:gd name="connsiteY37" fmla="*/ 6717 h 10000"/>
                <a:gd name="connsiteX38" fmla="*/ 2045 w 10000"/>
                <a:gd name="connsiteY38" fmla="*/ 6717 h 10000"/>
                <a:gd name="connsiteX39" fmla="*/ 1589 w 10000"/>
                <a:gd name="connsiteY39" fmla="*/ 6866 h 10000"/>
                <a:gd name="connsiteX40" fmla="*/ 1589 w 10000"/>
                <a:gd name="connsiteY40" fmla="*/ 7462 h 10000"/>
                <a:gd name="connsiteX41" fmla="*/ 908 w 10000"/>
                <a:gd name="connsiteY41" fmla="*/ 8060 h 10000"/>
                <a:gd name="connsiteX42" fmla="*/ 569 w 10000"/>
                <a:gd name="connsiteY42" fmla="*/ 8956 h 10000"/>
                <a:gd name="connsiteX43" fmla="*/ 225 w 10000"/>
                <a:gd name="connsiteY43" fmla="*/ 8508 h 10000"/>
                <a:gd name="connsiteX44" fmla="*/ 0 w 10000"/>
                <a:gd name="connsiteY44" fmla="*/ 7613 h 10000"/>
                <a:gd name="connsiteX45" fmla="*/ 0 w 10000"/>
                <a:gd name="connsiteY45" fmla="*/ 7014 h 10000"/>
                <a:gd name="connsiteX46" fmla="*/ 1024 w 10000"/>
                <a:gd name="connsiteY46" fmla="*/ 7165 h 10000"/>
                <a:gd name="connsiteX47" fmla="*/ 1249 w 10000"/>
                <a:gd name="connsiteY47" fmla="*/ 6717 h 10000"/>
                <a:gd name="connsiteX48" fmla="*/ 1024 w 10000"/>
                <a:gd name="connsiteY48" fmla="*/ 6119 h 10000"/>
                <a:gd name="connsiteX0" fmla="*/ 1024 w 10000"/>
                <a:gd name="connsiteY0" fmla="*/ 6119 h 10000"/>
                <a:gd name="connsiteX1" fmla="*/ 5797 w 10000"/>
                <a:gd name="connsiteY1" fmla="*/ 0 h 10000"/>
                <a:gd name="connsiteX2" fmla="*/ 6021 w 10000"/>
                <a:gd name="connsiteY2" fmla="*/ 1044 h 10000"/>
                <a:gd name="connsiteX3" fmla="*/ 7840 w 10000"/>
                <a:gd name="connsiteY3" fmla="*/ 1194 h 10000"/>
                <a:gd name="connsiteX4" fmla="*/ 7955 w 10000"/>
                <a:gd name="connsiteY4" fmla="*/ 1642 h 10000"/>
                <a:gd name="connsiteX5" fmla="*/ 9095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85 w 10000"/>
                <a:gd name="connsiteY8" fmla="*/ 4775 h 10000"/>
                <a:gd name="connsiteX9" fmla="*/ 8979 w 10000"/>
                <a:gd name="connsiteY9" fmla="*/ 5074 h 10000"/>
                <a:gd name="connsiteX10" fmla="*/ 8410 w 10000"/>
                <a:gd name="connsiteY10" fmla="*/ 5374 h 10000"/>
                <a:gd name="connsiteX11" fmla="*/ 8297 w 10000"/>
                <a:gd name="connsiteY11" fmla="*/ 5970 h 10000"/>
                <a:gd name="connsiteX12" fmla="*/ 7501 w 10000"/>
                <a:gd name="connsiteY12" fmla="*/ 6418 h 10000"/>
                <a:gd name="connsiteX13" fmla="*/ 6475 w 10000"/>
                <a:gd name="connsiteY13" fmla="*/ 6717 h 10000"/>
                <a:gd name="connsiteX14" fmla="*/ 5567 w 10000"/>
                <a:gd name="connsiteY14" fmla="*/ 7313 h 10000"/>
                <a:gd name="connsiteX15" fmla="*/ 4655 w 10000"/>
                <a:gd name="connsiteY15" fmla="*/ 7613 h 10000"/>
                <a:gd name="connsiteX16" fmla="*/ 4543 w 10000"/>
                <a:gd name="connsiteY16" fmla="*/ 7910 h 10000"/>
                <a:gd name="connsiteX17" fmla="*/ 5113 w 10000"/>
                <a:gd name="connsiteY17" fmla="*/ 8060 h 10000"/>
                <a:gd name="connsiteX18" fmla="*/ 5454 w 10000"/>
                <a:gd name="connsiteY18" fmla="*/ 8508 h 10000"/>
                <a:gd name="connsiteX19" fmla="*/ 5680 w 10000"/>
                <a:gd name="connsiteY19" fmla="*/ 8657 h 10000"/>
                <a:gd name="connsiteX20" fmla="*/ 6021 w 10000"/>
                <a:gd name="connsiteY20" fmla="*/ 8805 h 10000"/>
                <a:gd name="connsiteX21" fmla="*/ 6932 w 10000"/>
                <a:gd name="connsiteY21" fmla="*/ 8657 h 10000"/>
                <a:gd name="connsiteX22" fmla="*/ 7272 w 10000"/>
                <a:gd name="connsiteY22" fmla="*/ 8805 h 10000"/>
                <a:gd name="connsiteX23" fmla="*/ 7386 w 10000"/>
                <a:gd name="connsiteY23" fmla="*/ 9253 h 10000"/>
                <a:gd name="connsiteX24" fmla="*/ 7044 w 10000"/>
                <a:gd name="connsiteY24" fmla="*/ 9253 h 10000"/>
                <a:gd name="connsiteX25" fmla="*/ 6251 w 10000"/>
                <a:gd name="connsiteY25" fmla="*/ 9253 h 10000"/>
                <a:gd name="connsiteX26" fmla="*/ 5680 w 10000"/>
                <a:gd name="connsiteY26" fmla="*/ 9253 h 10000"/>
                <a:gd name="connsiteX27" fmla="*/ 5226 w 10000"/>
                <a:gd name="connsiteY27" fmla="*/ 9552 h 10000"/>
                <a:gd name="connsiteX28" fmla="*/ 4773 w 10000"/>
                <a:gd name="connsiteY28" fmla="*/ 10000 h 10000"/>
                <a:gd name="connsiteX29" fmla="*/ 4201 w 10000"/>
                <a:gd name="connsiteY29" fmla="*/ 10000 h 10000"/>
                <a:gd name="connsiteX30" fmla="*/ 4201 w 10000"/>
                <a:gd name="connsiteY30" fmla="*/ 9404 h 10000"/>
                <a:gd name="connsiteX31" fmla="*/ 3975 w 10000"/>
                <a:gd name="connsiteY31" fmla="*/ 8956 h 10000"/>
                <a:gd name="connsiteX32" fmla="*/ 3407 w 10000"/>
                <a:gd name="connsiteY32" fmla="*/ 8508 h 10000"/>
                <a:gd name="connsiteX33" fmla="*/ 3748 w 10000"/>
                <a:gd name="connsiteY33" fmla="*/ 8209 h 10000"/>
                <a:gd name="connsiteX34" fmla="*/ 4201 w 10000"/>
                <a:gd name="connsiteY34" fmla="*/ 7910 h 10000"/>
                <a:gd name="connsiteX35" fmla="*/ 4201 w 10000"/>
                <a:gd name="connsiteY35" fmla="*/ 7613 h 10000"/>
                <a:gd name="connsiteX36" fmla="*/ 2951 w 10000"/>
                <a:gd name="connsiteY36" fmla="*/ 7613 h 10000"/>
                <a:gd name="connsiteX37" fmla="*/ 2725 w 10000"/>
                <a:gd name="connsiteY37" fmla="*/ 6717 h 10000"/>
                <a:gd name="connsiteX38" fmla="*/ 2045 w 10000"/>
                <a:gd name="connsiteY38" fmla="*/ 6717 h 10000"/>
                <a:gd name="connsiteX39" fmla="*/ 1589 w 10000"/>
                <a:gd name="connsiteY39" fmla="*/ 6866 h 10000"/>
                <a:gd name="connsiteX40" fmla="*/ 1589 w 10000"/>
                <a:gd name="connsiteY40" fmla="*/ 7462 h 10000"/>
                <a:gd name="connsiteX41" fmla="*/ 908 w 10000"/>
                <a:gd name="connsiteY41" fmla="*/ 8060 h 10000"/>
                <a:gd name="connsiteX42" fmla="*/ 569 w 10000"/>
                <a:gd name="connsiteY42" fmla="*/ 8956 h 10000"/>
                <a:gd name="connsiteX43" fmla="*/ 0 w 10000"/>
                <a:gd name="connsiteY43" fmla="*/ 7613 h 10000"/>
                <a:gd name="connsiteX44" fmla="*/ 0 w 10000"/>
                <a:gd name="connsiteY44" fmla="*/ 7014 h 10000"/>
                <a:gd name="connsiteX45" fmla="*/ 1024 w 10000"/>
                <a:gd name="connsiteY45" fmla="*/ 7165 h 10000"/>
                <a:gd name="connsiteX46" fmla="*/ 1249 w 10000"/>
                <a:gd name="connsiteY46" fmla="*/ 6717 h 10000"/>
                <a:gd name="connsiteX47" fmla="*/ 1024 w 10000"/>
                <a:gd name="connsiteY47" fmla="*/ 6119 h 10000"/>
                <a:gd name="connsiteX0" fmla="*/ 1024 w 10000"/>
                <a:gd name="connsiteY0" fmla="*/ 6119 h 10000"/>
                <a:gd name="connsiteX1" fmla="*/ 5797 w 10000"/>
                <a:gd name="connsiteY1" fmla="*/ 0 h 10000"/>
                <a:gd name="connsiteX2" fmla="*/ 6021 w 10000"/>
                <a:gd name="connsiteY2" fmla="*/ 1044 h 10000"/>
                <a:gd name="connsiteX3" fmla="*/ 7840 w 10000"/>
                <a:gd name="connsiteY3" fmla="*/ 1194 h 10000"/>
                <a:gd name="connsiteX4" fmla="*/ 7955 w 10000"/>
                <a:gd name="connsiteY4" fmla="*/ 1642 h 10000"/>
                <a:gd name="connsiteX5" fmla="*/ 9095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85 w 10000"/>
                <a:gd name="connsiteY8" fmla="*/ 4775 h 10000"/>
                <a:gd name="connsiteX9" fmla="*/ 8979 w 10000"/>
                <a:gd name="connsiteY9" fmla="*/ 5074 h 10000"/>
                <a:gd name="connsiteX10" fmla="*/ 8410 w 10000"/>
                <a:gd name="connsiteY10" fmla="*/ 5374 h 10000"/>
                <a:gd name="connsiteX11" fmla="*/ 8297 w 10000"/>
                <a:gd name="connsiteY11" fmla="*/ 5970 h 10000"/>
                <a:gd name="connsiteX12" fmla="*/ 7501 w 10000"/>
                <a:gd name="connsiteY12" fmla="*/ 6418 h 10000"/>
                <a:gd name="connsiteX13" fmla="*/ 6475 w 10000"/>
                <a:gd name="connsiteY13" fmla="*/ 6717 h 10000"/>
                <a:gd name="connsiteX14" fmla="*/ 5567 w 10000"/>
                <a:gd name="connsiteY14" fmla="*/ 7313 h 10000"/>
                <a:gd name="connsiteX15" fmla="*/ 4655 w 10000"/>
                <a:gd name="connsiteY15" fmla="*/ 7613 h 10000"/>
                <a:gd name="connsiteX16" fmla="*/ 4543 w 10000"/>
                <a:gd name="connsiteY16" fmla="*/ 7910 h 10000"/>
                <a:gd name="connsiteX17" fmla="*/ 5113 w 10000"/>
                <a:gd name="connsiteY17" fmla="*/ 8060 h 10000"/>
                <a:gd name="connsiteX18" fmla="*/ 5454 w 10000"/>
                <a:gd name="connsiteY18" fmla="*/ 8508 h 10000"/>
                <a:gd name="connsiteX19" fmla="*/ 5680 w 10000"/>
                <a:gd name="connsiteY19" fmla="*/ 8657 h 10000"/>
                <a:gd name="connsiteX20" fmla="*/ 6021 w 10000"/>
                <a:gd name="connsiteY20" fmla="*/ 8805 h 10000"/>
                <a:gd name="connsiteX21" fmla="*/ 6932 w 10000"/>
                <a:gd name="connsiteY21" fmla="*/ 8657 h 10000"/>
                <a:gd name="connsiteX22" fmla="*/ 7272 w 10000"/>
                <a:gd name="connsiteY22" fmla="*/ 8805 h 10000"/>
                <a:gd name="connsiteX23" fmla="*/ 7386 w 10000"/>
                <a:gd name="connsiteY23" fmla="*/ 9253 h 10000"/>
                <a:gd name="connsiteX24" fmla="*/ 7044 w 10000"/>
                <a:gd name="connsiteY24" fmla="*/ 9253 h 10000"/>
                <a:gd name="connsiteX25" fmla="*/ 6251 w 10000"/>
                <a:gd name="connsiteY25" fmla="*/ 9253 h 10000"/>
                <a:gd name="connsiteX26" fmla="*/ 5680 w 10000"/>
                <a:gd name="connsiteY26" fmla="*/ 9253 h 10000"/>
                <a:gd name="connsiteX27" fmla="*/ 5226 w 10000"/>
                <a:gd name="connsiteY27" fmla="*/ 9552 h 10000"/>
                <a:gd name="connsiteX28" fmla="*/ 4773 w 10000"/>
                <a:gd name="connsiteY28" fmla="*/ 10000 h 10000"/>
                <a:gd name="connsiteX29" fmla="*/ 4201 w 10000"/>
                <a:gd name="connsiteY29" fmla="*/ 10000 h 10000"/>
                <a:gd name="connsiteX30" fmla="*/ 4201 w 10000"/>
                <a:gd name="connsiteY30" fmla="*/ 9404 h 10000"/>
                <a:gd name="connsiteX31" fmla="*/ 3975 w 10000"/>
                <a:gd name="connsiteY31" fmla="*/ 8956 h 10000"/>
                <a:gd name="connsiteX32" fmla="*/ 3407 w 10000"/>
                <a:gd name="connsiteY32" fmla="*/ 8508 h 10000"/>
                <a:gd name="connsiteX33" fmla="*/ 3748 w 10000"/>
                <a:gd name="connsiteY33" fmla="*/ 8209 h 10000"/>
                <a:gd name="connsiteX34" fmla="*/ 4201 w 10000"/>
                <a:gd name="connsiteY34" fmla="*/ 7910 h 10000"/>
                <a:gd name="connsiteX35" fmla="*/ 4201 w 10000"/>
                <a:gd name="connsiteY35" fmla="*/ 7613 h 10000"/>
                <a:gd name="connsiteX36" fmla="*/ 2951 w 10000"/>
                <a:gd name="connsiteY36" fmla="*/ 7613 h 10000"/>
                <a:gd name="connsiteX37" fmla="*/ 2725 w 10000"/>
                <a:gd name="connsiteY37" fmla="*/ 6717 h 10000"/>
                <a:gd name="connsiteX38" fmla="*/ 2045 w 10000"/>
                <a:gd name="connsiteY38" fmla="*/ 6717 h 10000"/>
                <a:gd name="connsiteX39" fmla="*/ 1589 w 10000"/>
                <a:gd name="connsiteY39" fmla="*/ 6866 h 10000"/>
                <a:gd name="connsiteX40" fmla="*/ 1589 w 10000"/>
                <a:gd name="connsiteY40" fmla="*/ 7462 h 10000"/>
                <a:gd name="connsiteX41" fmla="*/ 908 w 10000"/>
                <a:gd name="connsiteY41" fmla="*/ 8060 h 10000"/>
                <a:gd name="connsiteX42" fmla="*/ 0 w 10000"/>
                <a:gd name="connsiteY42" fmla="*/ 7613 h 10000"/>
                <a:gd name="connsiteX43" fmla="*/ 0 w 10000"/>
                <a:gd name="connsiteY43" fmla="*/ 7014 h 10000"/>
                <a:gd name="connsiteX44" fmla="*/ 1024 w 10000"/>
                <a:gd name="connsiteY44" fmla="*/ 7165 h 10000"/>
                <a:gd name="connsiteX45" fmla="*/ 1249 w 10000"/>
                <a:gd name="connsiteY45" fmla="*/ 6717 h 10000"/>
                <a:gd name="connsiteX46" fmla="*/ 1024 w 10000"/>
                <a:gd name="connsiteY46" fmla="*/ 6119 h 10000"/>
                <a:gd name="connsiteX0" fmla="*/ 1024 w 10000"/>
                <a:gd name="connsiteY0" fmla="*/ 6119 h 10000"/>
                <a:gd name="connsiteX1" fmla="*/ 5797 w 10000"/>
                <a:gd name="connsiteY1" fmla="*/ 0 h 10000"/>
                <a:gd name="connsiteX2" fmla="*/ 6021 w 10000"/>
                <a:gd name="connsiteY2" fmla="*/ 1044 h 10000"/>
                <a:gd name="connsiteX3" fmla="*/ 7840 w 10000"/>
                <a:gd name="connsiteY3" fmla="*/ 1194 h 10000"/>
                <a:gd name="connsiteX4" fmla="*/ 7955 w 10000"/>
                <a:gd name="connsiteY4" fmla="*/ 1642 h 10000"/>
                <a:gd name="connsiteX5" fmla="*/ 9095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85 w 10000"/>
                <a:gd name="connsiteY8" fmla="*/ 4775 h 10000"/>
                <a:gd name="connsiteX9" fmla="*/ 8979 w 10000"/>
                <a:gd name="connsiteY9" fmla="*/ 5074 h 10000"/>
                <a:gd name="connsiteX10" fmla="*/ 8410 w 10000"/>
                <a:gd name="connsiteY10" fmla="*/ 5374 h 10000"/>
                <a:gd name="connsiteX11" fmla="*/ 8297 w 10000"/>
                <a:gd name="connsiteY11" fmla="*/ 5970 h 10000"/>
                <a:gd name="connsiteX12" fmla="*/ 7501 w 10000"/>
                <a:gd name="connsiteY12" fmla="*/ 6418 h 10000"/>
                <a:gd name="connsiteX13" fmla="*/ 6475 w 10000"/>
                <a:gd name="connsiteY13" fmla="*/ 6717 h 10000"/>
                <a:gd name="connsiteX14" fmla="*/ 5567 w 10000"/>
                <a:gd name="connsiteY14" fmla="*/ 7313 h 10000"/>
                <a:gd name="connsiteX15" fmla="*/ 4655 w 10000"/>
                <a:gd name="connsiteY15" fmla="*/ 7613 h 10000"/>
                <a:gd name="connsiteX16" fmla="*/ 4543 w 10000"/>
                <a:gd name="connsiteY16" fmla="*/ 7910 h 10000"/>
                <a:gd name="connsiteX17" fmla="*/ 5113 w 10000"/>
                <a:gd name="connsiteY17" fmla="*/ 8060 h 10000"/>
                <a:gd name="connsiteX18" fmla="*/ 5454 w 10000"/>
                <a:gd name="connsiteY18" fmla="*/ 8508 h 10000"/>
                <a:gd name="connsiteX19" fmla="*/ 5680 w 10000"/>
                <a:gd name="connsiteY19" fmla="*/ 8657 h 10000"/>
                <a:gd name="connsiteX20" fmla="*/ 6021 w 10000"/>
                <a:gd name="connsiteY20" fmla="*/ 8805 h 10000"/>
                <a:gd name="connsiteX21" fmla="*/ 6932 w 10000"/>
                <a:gd name="connsiteY21" fmla="*/ 8657 h 10000"/>
                <a:gd name="connsiteX22" fmla="*/ 7272 w 10000"/>
                <a:gd name="connsiteY22" fmla="*/ 8805 h 10000"/>
                <a:gd name="connsiteX23" fmla="*/ 7386 w 10000"/>
                <a:gd name="connsiteY23" fmla="*/ 9253 h 10000"/>
                <a:gd name="connsiteX24" fmla="*/ 7044 w 10000"/>
                <a:gd name="connsiteY24" fmla="*/ 9253 h 10000"/>
                <a:gd name="connsiteX25" fmla="*/ 6251 w 10000"/>
                <a:gd name="connsiteY25" fmla="*/ 9253 h 10000"/>
                <a:gd name="connsiteX26" fmla="*/ 5680 w 10000"/>
                <a:gd name="connsiteY26" fmla="*/ 9253 h 10000"/>
                <a:gd name="connsiteX27" fmla="*/ 5226 w 10000"/>
                <a:gd name="connsiteY27" fmla="*/ 9552 h 10000"/>
                <a:gd name="connsiteX28" fmla="*/ 4773 w 10000"/>
                <a:gd name="connsiteY28" fmla="*/ 10000 h 10000"/>
                <a:gd name="connsiteX29" fmla="*/ 4201 w 10000"/>
                <a:gd name="connsiteY29" fmla="*/ 10000 h 10000"/>
                <a:gd name="connsiteX30" fmla="*/ 4201 w 10000"/>
                <a:gd name="connsiteY30" fmla="*/ 9404 h 10000"/>
                <a:gd name="connsiteX31" fmla="*/ 3975 w 10000"/>
                <a:gd name="connsiteY31" fmla="*/ 8956 h 10000"/>
                <a:gd name="connsiteX32" fmla="*/ 3407 w 10000"/>
                <a:gd name="connsiteY32" fmla="*/ 8508 h 10000"/>
                <a:gd name="connsiteX33" fmla="*/ 3748 w 10000"/>
                <a:gd name="connsiteY33" fmla="*/ 8209 h 10000"/>
                <a:gd name="connsiteX34" fmla="*/ 4201 w 10000"/>
                <a:gd name="connsiteY34" fmla="*/ 7910 h 10000"/>
                <a:gd name="connsiteX35" fmla="*/ 4201 w 10000"/>
                <a:gd name="connsiteY35" fmla="*/ 7613 h 10000"/>
                <a:gd name="connsiteX36" fmla="*/ 2951 w 10000"/>
                <a:gd name="connsiteY36" fmla="*/ 7613 h 10000"/>
                <a:gd name="connsiteX37" fmla="*/ 2725 w 10000"/>
                <a:gd name="connsiteY37" fmla="*/ 6717 h 10000"/>
                <a:gd name="connsiteX38" fmla="*/ 2045 w 10000"/>
                <a:gd name="connsiteY38" fmla="*/ 6717 h 10000"/>
                <a:gd name="connsiteX39" fmla="*/ 1589 w 10000"/>
                <a:gd name="connsiteY39" fmla="*/ 6866 h 10000"/>
                <a:gd name="connsiteX40" fmla="*/ 1589 w 10000"/>
                <a:gd name="connsiteY40" fmla="*/ 7462 h 10000"/>
                <a:gd name="connsiteX41" fmla="*/ 0 w 10000"/>
                <a:gd name="connsiteY41" fmla="*/ 7613 h 10000"/>
                <a:gd name="connsiteX42" fmla="*/ 0 w 10000"/>
                <a:gd name="connsiteY42" fmla="*/ 7014 h 10000"/>
                <a:gd name="connsiteX43" fmla="*/ 1024 w 10000"/>
                <a:gd name="connsiteY43" fmla="*/ 7165 h 10000"/>
                <a:gd name="connsiteX44" fmla="*/ 1249 w 10000"/>
                <a:gd name="connsiteY44" fmla="*/ 6717 h 10000"/>
                <a:gd name="connsiteX45" fmla="*/ 1024 w 10000"/>
                <a:gd name="connsiteY45" fmla="*/ 6119 h 10000"/>
                <a:gd name="connsiteX0" fmla="*/ 1024 w 10000"/>
                <a:gd name="connsiteY0" fmla="*/ 6119 h 10000"/>
                <a:gd name="connsiteX1" fmla="*/ 5797 w 10000"/>
                <a:gd name="connsiteY1" fmla="*/ 0 h 10000"/>
                <a:gd name="connsiteX2" fmla="*/ 6021 w 10000"/>
                <a:gd name="connsiteY2" fmla="*/ 1044 h 10000"/>
                <a:gd name="connsiteX3" fmla="*/ 7840 w 10000"/>
                <a:gd name="connsiteY3" fmla="*/ 1194 h 10000"/>
                <a:gd name="connsiteX4" fmla="*/ 7955 w 10000"/>
                <a:gd name="connsiteY4" fmla="*/ 1642 h 10000"/>
                <a:gd name="connsiteX5" fmla="*/ 9095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85 w 10000"/>
                <a:gd name="connsiteY8" fmla="*/ 4775 h 10000"/>
                <a:gd name="connsiteX9" fmla="*/ 8979 w 10000"/>
                <a:gd name="connsiteY9" fmla="*/ 5074 h 10000"/>
                <a:gd name="connsiteX10" fmla="*/ 8410 w 10000"/>
                <a:gd name="connsiteY10" fmla="*/ 5374 h 10000"/>
                <a:gd name="connsiteX11" fmla="*/ 8297 w 10000"/>
                <a:gd name="connsiteY11" fmla="*/ 5970 h 10000"/>
                <a:gd name="connsiteX12" fmla="*/ 7501 w 10000"/>
                <a:gd name="connsiteY12" fmla="*/ 6418 h 10000"/>
                <a:gd name="connsiteX13" fmla="*/ 6475 w 10000"/>
                <a:gd name="connsiteY13" fmla="*/ 6717 h 10000"/>
                <a:gd name="connsiteX14" fmla="*/ 5567 w 10000"/>
                <a:gd name="connsiteY14" fmla="*/ 7313 h 10000"/>
                <a:gd name="connsiteX15" fmla="*/ 4655 w 10000"/>
                <a:gd name="connsiteY15" fmla="*/ 7613 h 10000"/>
                <a:gd name="connsiteX16" fmla="*/ 4543 w 10000"/>
                <a:gd name="connsiteY16" fmla="*/ 7910 h 10000"/>
                <a:gd name="connsiteX17" fmla="*/ 5113 w 10000"/>
                <a:gd name="connsiteY17" fmla="*/ 8060 h 10000"/>
                <a:gd name="connsiteX18" fmla="*/ 5454 w 10000"/>
                <a:gd name="connsiteY18" fmla="*/ 8508 h 10000"/>
                <a:gd name="connsiteX19" fmla="*/ 5680 w 10000"/>
                <a:gd name="connsiteY19" fmla="*/ 8657 h 10000"/>
                <a:gd name="connsiteX20" fmla="*/ 6021 w 10000"/>
                <a:gd name="connsiteY20" fmla="*/ 8805 h 10000"/>
                <a:gd name="connsiteX21" fmla="*/ 6932 w 10000"/>
                <a:gd name="connsiteY21" fmla="*/ 8657 h 10000"/>
                <a:gd name="connsiteX22" fmla="*/ 7272 w 10000"/>
                <a:gd name="connsiteY22" fmla="*/ 8805 h 10000"/>
                <a:gd name="connsiteX23" fmla="*/ 7386 w 10000"/>
                <a:gd name="connsiteY23" fmla="*/ 9253 h 10000"/>
                <a:gd name="connsiteX24" fmla="*/ 7044 w 10000"/>
                <a:gd name="connsiteY24" fmla="*/ 9253 h 10000"/>
                <a:gd name="connsiteX25" fmla="*/ 6251 w 10000"/>
                <a:gd name="connsiteY25" fmla="*/ 9253 h 10000"/>
                <a:gd name="connsiteX26" fmla="*/ 5680 w 10000"/>
                <a:gd name="connsiteY26" fmla="*/ 9253 h 10000"/>
                <a:gd name="connsiteX27" fmla="*/ 5226 w 10000"/>
                <a:gd name="connsiteY27" fmla="*/ 9552 h 10000"/>
                <a:gd name="connsiteX28" fmla="*/ 4773 w 10000"/>
                <a:gd name="connsiteY28" fmla="*/ 10000 h 10000"/>
                <a:gd name="connsiteX29" fmla="*/ 4201 w 10000"/>
                <a:gd name="connsiteY29" fmla="*/ 10000 h 10000"/>
                <a:gd name="connsiteX30" fmla="*/ 4201 w 10000"/>
                <a:gd name="connsiteY30" fmla="*/ 9404 h 10000"/>
                <a:gd name="connsiteX31" fmla="*/ 3975 w 10000"/>
                <a:gd name="connsiteY31" fmla="*/ 8956 h 10000"/>
                <a:gd name="connsiteX32" fmla="*/ 3407 w 10000"/>
                <a:gd name="connsiteY32" fmla="*/ 8508 h 10000"/>
                <a:gd name="connsiteX33" fmla="*/ 3748 w 10000"/>
                <a:gd name="connsiteY33" fmla="*/ 8209 h 10000"/>
                <a:gd name="connsiteX34" fmla="*/ 4201 w 10000"/>
                <a:gd name="connsiteY34" fmla="*/ 7910 h 10000"/>
                <a:gd name="connsiteX35" fmla="*/ 4201 w 10000"/>
                <a:gd name="connsiteY35" fmla="*/ 7613 h 10000"/>
                <a:gd name="connsiteX36" fmla="*/ 2951 w 10000"/>
                <a:gd name="connsiteY36" fmla="*/ 7613 h 10000"/>
                <a:gd name="connsiteX37" fmla="*/ 2725 w 10000"/>
                <a:gd name="connsiteY37" fmla="*/ 6717 h 10000"/>
                <a:gd name="connsiteX38" fmla="*/ 2045 w 10000"/>
                <a:gd name="connsiteY38" fmla="*/ 6717 h 10000"/>
                <a:gd name="connsiteX39" fmla="*/ 1589 w 10000"/>
                <a:gd name="connsiteY39" fmla="*/ 6866 h 10000"/>
                <a:gd name="connsiteX40" fmla="*/ 1589 w 10000"/>
                <a:gd name="connsiteY40" fmla="*/ 7462 h 10000"/>
                <a:gd name="connsiteX41" fmla="*/ 0 w 10000"/>
                <a:gd name="connsiteY41" fmla="*/ 7014 h 10000"/>
                <a:gd name="connsiteX42" fmla="*/ 1024 w 10000"/>
                <a:gd name="connsiteY42" fmla="*/ 7165 h 10000"/>
                <a:gd name="connsiteX43" fmla="*/ 1249 w 10000"/>
                <a:gd name="connsiteY43" fmla="*/ 6717 h 10000"/>
                <a:gd name="connsiteX44" fmla="*/ 1024 w 10000"/>
                <a:gd name="connsiteY44" fmla="*/ 6119 h 10000"/>
                <a:gd name="connsiteX0" fmla="*/ 0 w 8976"/>
                <a:gd name="connsiteY0" fmla="*/ 6119 h 10000"/>
                <a:gd name="connsiteX1" fmla="*/ 4773 w 8976"/>
                <a:gd name="connsiteY1" fmla="*/ 0 h 10000"/>
                <a:gd name="connsiteX2" fmla="*/ 4997 w 8976"/>
                <a:gd name="connsiteY2" fmla="*/ 1044 h 10000"/>
                <a:gd name="connsiteX3" fmla="*/ 6816 w 8976"/>
                <a:gd name="connsiteY3" fmla="*/ 1194 h 10000"/>
                <a:gd name="connsiteX4" fmla="*/ 6931 w 8976"/>
                <a:gd name="connsiteY4" fmla="*/ 1642 h 10000"/>
                <a:gd name="connsiteX5" fmla="*/ 8071 w 8976"/>
                <a:gd name="connsiteY5" fmla="*/ 1642 h 10000"/>
                <a:gd name="connsiteX6" fmla="*/ 8976 w 8976"/>
                <a:gd name="connsiteY6" fmla="*/ 2388 h 10000"/>
                <a:gd name="connsiteX7" fmla="*/ 8976 w 8976"/>
                <a:gd name="connsiteY7" fmla="*/ 3881 h 10000"/>
                <a:gd name="connsiteX8" fmla="*/ 8861 w 8976"/>
                <a:gd name="connsiteY8" fmla="*/ 4775 h 10000"/>
                <a:gd name="connsiteX9" fmla="*/ 7955 w 8976"/>
                <a:gd name="connsiteY9" fmla="*/ 5074 h 10000"/>
                <a:gd name="connsiteX10" fmla="*/ 7386 w 8976"/>
                <a:gd name="connsiteY10" fmla="*/ 5374 h 10000"/>
                <a:gd name="connsiteX11" fmla="*/ 7273 w 8976"/>
                <a:gd name="connsiteY11" fmla="*/ 5970 h 10000"/>
                <a:gd name="connsiteX12" fmla="*/ 6477 w 8976"/>
                <a:gd name="connsiteY12" fmla="*/ 6418 h 10000"/>
                <a:gd name="connsiteX13" fmla="*/ 5451 w 8976"/>
                <a:gd name="connsiteY13" fmla="*/ 6717 h 10000"/>
                <a:gd name="connsiteX14" fmla="*/ 4543 w 8976"/>
                <a:gd name="connsiteY14" fmla="*/ 7313 h 10000"/>
                <a:gd name="connsiteX15" fmla="*/ 3631 w 8976"/>
                <a:gd name="connsiteY15" fmla="*/ 7613 h 10000"/>
                <a:gd name="connsiteX16" fmla="*/ 3519 w 8976"/>
                <a:gd name="connsiteY16" fmla="*/ 7910 h 10000"/>
                <a:gd name="connsiteX17" fmla="*/ 4089 w 8976"/>
                <a:gd name="connsiteY17" fmla="*/ 8060 h 10000"/>
                <a:gd name="connsiteX18" fmla="*/ 4430 w 8976"/>
                <a:gd name="connsiteY18" fmla="*/ 8508 h 10000"/>
                <a:gd name="connsiteX19" fmla="*/ 4656 w 8976"/>
                <a:gd name="connsiteY19" fmla="*/ 8657 h 10000"/>
                <a:gd name="connsiteX20" fmla="*/ 4997 w 8976"/>
                <a:gd name="connsiteY20" fmla="*/ 8805 h 10000"/>
                <a:gd name="connsiteX21" fmla="*/ 5908 w 8976"/>
                <a:gd name="connsiteY21" fmla="*/ 8657 h 10000"/>
                <a:gd name="connsiteX22" fmla="*/ 6248 w 8976"/>
                <a:gd name="connsiteY22" fmla="*/ 8805 h 10000"/>
                <a:gd name="connsiteX23" fmla="*/ 6362 w 8976"/>
                <a:gd name="connsiteY23" fmla="*/ 9253 h 10000"/>
                <a:gd name="connsiteX24" fmla="*/ 6020 w 8976"/>
                <a:gd name="connsiteY24" fmla="*/ 9253 h 10000"/>
                <a:gd name="connsiteX25" fmla="*/ 5227 w 8976"/>
                <a:gd name="connsiteY25" fmla="*/ 9253 h 10000"/>
                <a:gd name="connsiteX26" fmla="*/ 4656 w 8976"/>
                <a:gd name="connsiteY26" fmla="*/ 9253 h 10000"/>
                <a:gd name="connsiteX27" fmla="*/ 4202 w 8976"/>
                <a:gd name="connsiteY27" fmla="*/ 9552 h 10000"/>
                <a:gd name="connsiteX28" fmla="*/ 3749 w 8976"/>
                <a:gd name="connsiteY28" fmla="*/ 10000 h 10000"/>
                <a:gd name="connsiteX29" fmla="*/ 3177 w 8976"/>
                <a:gd name="connsiteY29" fmla="*/ 10000 h 10000"/>
                <a:gd name="connsiteX30" fmla="*/ 3177 w 8976"/>
                <a:gd name="connsiteY30" fmla="*/ 9404 h 10000"/>
                <a:gd name="connsiteX31" fmla="*/ 2951 w 8976"/>
                <a:gd name="connsiteY31" fmla="*/ 8956 h 10000"/>
                <a:gd name="connsiteX32" fmla="*/ 2383 w 8976"/>
                <a:gd name="connsiteY32" fmla="*/ 8508 h 10000"/>
                <a:gd name="connsiteX33" fmla="*/ 2724 w 8976"/>
                <a:gd name="connsiteY33" fmla="*/ 8209 h 10000"/>
                <a:gd name="connsiteX34" fmla="*/ 3177 w 8976"/>
                <a:gd name="connsiteY34" fmla="*/ 7910 h 10000"/>
                <a:gd name="connsiteX35" fmla="*/ 3177 w 8976"/>
                <a:gd name="connsiteY35" fmla="*/ 7613 h 10000"/>
                <a:gd name="connsiteX36" fmla="*/ 1927 w 8976"/>
                <a:gd name="connsiteY36" fmla="*/ 7613 h 10000"/>
                <a:gd name="connsiteX37" fmla="*/ 1701 w 8976"/>
                <a:gd name="connsiteY37" fmla="*/ 6717 h 10000"/>
                <a:gd name="connsiteX38" fmla="*/ 1021 w 8976"/>
                <a:gd name="connsiteY38" fmla="*/ 6717 h 10000"/>
                <a:gd name="connsiteX39" fmla="*/ 565 w 8976"/>
                <a:gd name="connsiteY39" fmla="*/ 6866 h 10000"/>
                <a:gd name="connsiteX40" fmla="*/ 565 w 8976"/>
                <a:gd name="connsiteY40" fmla="*/ 7462 h 10000"/>
                <a:gd name="connsiteX41" fmla="*/ 0 w 8976"/>
                <a:gd name="connsiteY41" fmla="*/ 7165 h 10000"/>
                <a:gd name="connsiteX42" fmla="*/ 225 w 8976"/>
                <a:gd name="connsiteY42" fmla="*/ 6717 h 10000"/>
                <a:gd name="connsiteX43" fmla="*/ 0 w 8976"/>
                <a:gd name="connsiteY43" fmla="*/ 6119 h 10000"/>
                <a:gd name="connsiteX0" fmla="*/ 0 w 10000"/>
                <a:gd name="connsiteY0" fmla="*/ 6119 h 10000"/>
                <a:gd name="connsiteX1" fmla="*/ 5318 w 10000"/>
                <a:gd name="connsiteY1" fmla="*/ 0 h 10000"/>
                <a:gd name="connsiteX2" fmla="*/ 5567 w 10000"/>
                <a:gd name="connsiteY2" fmla="*/ 1044 h 10000"/>
                <a:gd name="connsiteX3" fmla="*/ 7594 w 10000"/>
                <a:gd name="connsiteY3" fmla="*/ 1194 h 10000"/>
                <a:gd name="connsiteX4" fmla="*/ 7722 w 10000"/>
                <a:gd name="connsiteY4" fmla="*/ 1642 h 10000"/>
                <a:gd name="connsiteX5" fmla="*/ 8992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72 w 10000"/>
                <a:gd name="connsiteY8" fmla="*/ 4775 h 10000"/>
                <a:gd name="connsiteX9" fmla="*/ 8863 w 10000"/>
                <a:gd name="connsiteY9" fmla="*/ 5074 h 10000"/>
                <a:gd name="connsiteX10" fmla="*/ 8229 w 10000"/>
                <a:gd name="connsiteY10" fmla="*/ 5374 h 10000"/>
                <a:gd name="connsiteX11" fmla="*/ 8103 w 10000"/>
                <a:gd name="connsiteY11" fmla="*/ 5970 h 10000"/>
                <a:gd name="connsiteX12" fmla="*/ 7216 w 10000"/>
                <a:gd name="connsiteY12" fmla="*/ 6418 h 10000"/>
                <a:gd name="connsiteX13" fmla="*/ 6073 w 10000"/>
                <a:gd name="connsiteY13" fmla="*/ 6717 h 10000"/>
                <a:gd name="connsiteX14" fmla="*/ 5061 w 10000"/>
                <a:gd name="connsiteY14" fmla="*/ 7313 h 10000"/>
                <a:gd name="connsiteX15" fmla="*/ 4045 w 10000"/>
                <a:gd name="connsiteY15" fmla="*/ 7613 h 10000"/>
                <a:gd name="connsiteX16" fmla="*/ 3920 w 10000"/>
                <a:gd name="connsiteY16" fmla="*/ 7910 h 10000"/>
                <a:gd name="connsiteX17" fmla="*/ 4555 w 10000"/>
                <a:gd name="connsiteY17" fmla="*/ 8060 h 10000"/>
                <a:gd name="connsiteX18" fmla="*/ 4935 w 10000"/>
                <a:gd name="connsiteY18" fmla="*/ 8508 h 10000"/>
                <a:gd name="connsiteX19" fmla="*/ 5187 w 10000"/>
                <a:gd name="connsiteY19" fmla="*/ 8657 h 10000"/>
                <a:gd name="connsiteX20" fmla="*/ 5567 w 10000"/>
                <a:gd name="connsiteY20" fmla="*/ 8805 h 10000"/>
                <a:gd name="connsiteX21" fmla="*/ 6582 w 10000"/>
                <a:gd name="connsiteY21" fmla="*/ 8657 h 10000"/>
                <a:gd name="connsiteX22" fmla="*/ 6961 w 10000"/>
                <a:gd name="connsiteY22" fmla="*/ 8805 h 10000"/>
                <a:gd name="connsiteX23" fmla="*/ 7088 w 10000"/>
                <a:gd name="connsiteY23" fmla="*/ 9253 h 10000"/>
                <a:gd name="connsiteX24" fmla="*/ 6707 w 10000"/>
                <a:gd name="connsiteY24" fmla="*/ 9253 h 10000"/>
                <a:gd name="connsiteX25" fmla="*/ 5823 w 10000"/>
                <a:gd name="connsiteY25" fmla="*/ 9253 h 10000"/>
                <a:gd name="connsiteX26" fmla="*/ 5187 w 10000"/>
                <a:gd name="connsiteY26" fmla="*/ 9253 h 10000"/>
                <a:gd name="connsiteX27" fmla="*/ 4681 w 10000"/>
                <a:gd name="connsiteY27" fmla="*/ 9552 h 10000"/>
                <a:gd name="connsiteX28" fmla="*/ 4177 w 10000"/>
                <a:gd name="connsiteY28" fmla="*/ 10000 h 10000"/>
                <a:gd name="connsiteX29" fmla="*/ 3539 w 10000"/>
                <a:gd name="connsiteY29" fmla="*/ 10000 h 10000"/>
                <a:gd name="connsiteX30" fmla="*/ 3539 w 10000"/>
                <a:gd name="connsiteY30" fmla="*/ 9404 h 10000"/>
                <a:gd name="connsiteX31" fmla="*/ 3288 w 10000"/>
                <a:gd name="connsiteY31" fmla="*/ 8956 h 10000"/>
                <a:gd name="connsiteX32" fmla="*/ 2655 w 10000"/>
                <a:gd name="connsiteY32" fmla="*/ 8508 h 10000"/>
                <a:gd name="connsiteX33" fmla="*/ 3035 w 10000"/>
                <a:gd name="connsiteY33" fmla="*/ 8209 h 10000"/>
                <a:gd name="connsiteX34" fmla="*/ 3539 w 10000"/>
                <a:gd name="connsiteY34" fmla="*/ 7910 h 10000"/>
                <a:gd name="connsiteX35" fmla="*/ 3539 w 10000"/>
                <a:gd name="connsiteY35" fmla="*/ 7613 h 10000"/>
                <a:gd name="connsiteX36" fmla="*/ 2147 w 10000"/>
                <a:gd name="connsiteY36" fmla="*/ 7613 h 10000"/>
                <a:gd name="connsiteX37" fmla="*/ 1895 w 10000"/>
                <a:gd name="connsiteY37" fmla="*/ 6717 h 10000"/>
                <a:gd name="connsiteX38" fmla="*/ 1137 w 10000"/>
                <a:gd name="connsiteY38" fmla="*/ 6717 h 10000"/>
                <a:gd name="connsiteX39" fmla="*/ 629 w 10000"/>
                <a:gd name="connsiteY39" fmla="*/ 6866 h 10000"/>
                <a:gd name="connsiteX40" fmla="*/ 629 w 10000"/>
                <a:gd name="connsiteY40" fmla="*/ 7462 h 10000"/>
                <a:gd name="connsiteX41" fmla="*/ 251 w 10000"/>
                <a:gd name="connsiteY41" fmla="*/ 6717 h 10000"/>
                <a:gd name="connsiteX42" fmla="*/ 0 w 10000"/>
                <a:gd name="connsiteY42" fmla="*/ 6119 h 10000"/>
                <a:gd name="connsiteX0" fmla="*/ 0 w 10000"/>
                <a:gd name="connsiteY0" fmla="*/ 6119 h 10000"/>
                <a:gd name="connsiteX1" fmla="*/ 5318 w 10000"/>
                <a:gd name="connsiteY1" fmla="*/ 0 h 10000"/>
                <a:gd name="connsiteX2" fmla="*/ 5567 w 10000"/>
                <a:gd name="connsiteY2" fmla="*/ 1044 h 10000"/>
                <a:gd name="connsiteX3" fmla="*/ 7594 w 10000"/>
                <a:gd name="connsiteY3" fmla="*/ 1194 h 10000"/>
                <a:gd name="connsiteX4" fmla="*/ 7722 w 10000"/>
                <a:gd name="connsiteY4" fmla="*/ 1642 h 10000"/>
                <a:gd name="connsiteX5" fmla="*/ 8992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72 w 10000"/>
                <a:gd name="connsiteY8" fmla="*/ 4775 h 10000"/>
                <a:gd name="connsiteX9" fmla="*/ 8863 w 10000"/>
                <a:gd name="connsiteY9" fmla="*/ 5074 h 10000"/>
                <a:gd name="connsiteX10" fmla="*/ 8229 w 10000"/>
                <a:gd name="connsiteY10" fmla="*/ 5374 h 10000"/>
                <a:gd name="connsiteX11" fmla="*/ 8103 w 10000"/>
                <a:gd name="connsiteY11" fmla="*/ 5970 h 10000"/>
                <a:gd name="connsiteX12" fmla="*/ 7216 w 10000"/>
                <a:gd name="connsiteY12" fmla="*/ 6418 h 10000"/>
                <a:gd name="connsiteX13" fmla="*/ 6073 w 10000"/>
                <a:gd name="connsiteY13" fmla="*/ 6717 h 10000"/>
                <a:gd name="connsiteX14" fmla="*/ 5061 w 10000"/>
                <a:gd name="connsiteY14" fmla="*/ 7313 h 10000"/>
                <a:gd name="connsiteX15" fmla="*/ 4045 w 10000"/>
                <a:gd name="connsiteY15" fmla="*/ 7613 h 10000"/>
                <a:gd name="connsiteX16" fmla="*/ 3920 w 10000"/>
                <a:gd name="connsiteY16" fmla="*/ 7910 h 10000"/>
                <a:gd name="connsiteX17" fmla="*/ 4555 w 10000"/>
                <a:gd name="connsiteY17" fmla="*/ 8060 h 10000"/>
                <a:gd name="connsiteX18" fmla="*/ 4935 w 10000"/>
                <a:gd name="connsiteY18" fmla="*/ 8508 h 10000"/>
                <a:gd name="connsiteX19" fmla="*/ 5187 w 10000"/>
                <a:gd name="connsiteY19" fmla="*/ 8657 h 10000"/>
                <a:gd name="connsiteX20" fmla="*/ 5567 w 10000"/>
                <a:gd name="connsiteY20" fmla="*/ 8805 h 10000"/>
                <a:gd name="connsiteX21" fmla="*/ 6582 w 10000"/>
                <a:gd name="connsiteY21" fmla="*/ 8657 h 10000"/>
                <a:gd name="connsiteX22" fmla="*/ 6961 w 10000"/>
                <a:gd name="connsiteY22" fmla="*/ 8805 h 10000"/>
                <a:gd name="connsiteX23" fmla="*/ 7088 w 10000"/>
                <a:gd name="connsiteY23" fmla="*/ 9253 h 10000"/>
                <a:gd name="connsiteX24" fmla="*/ 6707 w 10000"/>
                <a:gd name="connsiteY24" fmla="*/ 9253 h 10000"/>
                <a:gd name="connsiteX25" fmla="*/ 5823 w 10000"/>
                <a:gd name="connsiteY25" fmla="*/ 9253 h 10000"/>
                <a:gd name="connsiteX26" fmla="*/ 5187 w 10000"/>
                <a:gd name="connsiteY26" fmla="*/ 9253 h 10000"/>
                <a:gd name="connsiteX27" fmla="*/ 4681 w 10000"/>
                <a:gd name="connsiteY27" fmla="*/ 9552 h 10000"/>
                <a:gd name="connsiteX28" fmla="*/ 4177 w 10000"/>
                <a:gd name="connsiteY28" fmla="*/ 10000 h 10000"/>
                <a:gd name="connsiteX29" fmla="*/ 3539 w 10000"/>
                <a:gd name="connsiteY29" fmla="*/ 10000 h 10000"/>
                <a:gd name="connsiteX30" fmla="*/ 3539 w 10000"/>
                <a:gd name="connsiteY30" fmla="*/ 9404 h 10000"/>
                <a:gd name="connsiteX31" fmla="*/ 3288 w 10000"/>
                <a:gd name="connsiteY31" fmla="*/ 8956 h 10000"/>
                <a:gd name="connsiteX32" fmla="*/ 2655 w 10000"/>
                <a:gd name="connsiteY32" fmla="*/ 8508 h 10000"/>
                <a:gd name="connsiteX33" fmla="*/ 3035 w 10000"/>
                <a:gd name="connsiteY33" fmla="*/ 8209 h 10000"/>
                <a:gd name="connsiteX34" fmla="*/ 3539 w 10000"/>
                <a:gd name="connsiteY34" fmla="*/ 7910 h 10000"/>
                <a:gd name="connsiteX35" fmla="*/ 3539 w 10000"/>
                <a:gd name="connsiteY35" fmla="*/ 7613 h 10000"/>
                <a:gd name="connsiteX36" fmla="*/ 2147 w 10000"/>
                <a:gd name="connsiteY36" fmla="*/ 7613 h 10000"/>
                <a:gd name="connsiteX37" fmla="*/ 1895 w 10000"/>
                <a:gd name="connsiteY37" fmla="*/ 6717 h 10000"/>
                <a:gd name="connsiteX38" fmla="*/ 1137 w 10000"/>
                <a:gd name="connsiteY38" fmla="*/ 6717 h 10000"/>
                <a:gd name="connsiteX39" fmla="*/ 629 w 10000"/>
                <a:gd name="connsiteY39" fmla="*/ 6866 h 10000"/>
                <a:gd name="connsiteX40" fmla="*/ 251 w 10000"/>
                <a:gd name="connsiteY40" fmla="*/ 6717 h 10000"/>
                <a:gd name="connsiteX41" fmla="*/ 0 w 10000"/>
                <a:gd name="connsiteY41" fmla="*/ 6119 h 10000"/>
                <a:gd name="connsiteX0" fmla="*/ 0 w 10000"/>
                <a:gd name="connsiteY0" fmla="*/ 6119 h 10000"/>
                <a:gd name="connsiteX1" fmla="*/ 5318 w 10000"/>
                <a:gd name="connsiteY1" fmla="*/ 0 h 10000"/>
                <a:gd name="connsiteX2" fmla="*/ 5567 w 10000"/>
                <a:gd name="connsiteY2" fmla="*/ 1044 h 10000"/>
                <a:gd name="connsiteX3" fmla="*/ 7594 w 10000"/>
                <a:gd name="connsiteY3" fmla="*/ 1194 h 10000"/>
                <a:gd name="connsiteX4" fmla="*/ 7722 w 10000"/>
                <a:gd name="connsiteY4" fmla="*/ 1642 h 10000"/>
                <a:gd name="connsiteX5" fmla="*/ 8992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72 w 10000"/>
                <a:gd name="connsiteY8" fmla="*/ 4775 h 10000"/>
                <a:gd name="connsiteX9" fmla="*/ 8863 w 10000"/>
                <a:gd name="connsiteY9" fmla="*/ 5074 h 10000"/>
                <a:gd name="connsiteX10" fmla="*/ 8229 w 10000"/>
                <a:gd name="connsiteY10" fmla="*/ 5374 h 10000"/>
                <a:gd name="connsiteX11" fmla="*/ 8103 w 10000"/>
                <a:gd name="connsiteY11" fmla="*/ 5970 h 10000"/>
                <a:gd name="connsiteX12" fmla="*/ 7216 w 10000"/>
                <a:gd name="connsiteY12" fmla="*/ 6418 h 10000"/>
                <a:gd name="connsiteX13" fmla="*/ 6073 w 10000"/>
                <a:gd name="connsiteY13" fmla="*/ 6717 h 10000"/>
                <a:gd name="connsiteX14" fmla="*/ 5061 w 10000"/>
                <a:gd name="connsiteY14" fmla="*/ 7313 h 10000"/>
                <a:gd name="connsiteX15" fmla="*/ 4045 w 10000"/>
                <a:gd name="connsiteY15" fmla="*/ 7613 h 10000"/>
                <a:gd name="connsiteX16" fmla="*/ 3920 w 10000"/>
                <a:gd name="connsiteY16" fmla="*/ 7910 h 10000"/>
                <a:gd name="connsiteX17" fmla="*/ 4555 w 10000"/>
                <a:gd name="connsiteY17" fmla="*/ 8060 h 10000"/>
                <a:gd name="connsiteX18" fmla="*/ 4935 w 10000"/>
                <a:gd name="connsiteY18" fmla="*/ 8508 h 10000"/>
                <a:gd name="connsiteX19" fmla="*/ 5187 w 10000"/>
                <a:gd name="connsiteY19" fmla="*/ 8657 h 10000"/>
                <a:gd name="connsiteX20" fmla="*/ 5567 w 10000"/>
                <a:gd name="connsiteY20" fmla="*/ 8805 h 10000"/>
                <a:gd name="connsiteX21" fmla="*/ 6582 w 10000"/>
                <a:gd name="connsiteY21" fmla="*/ 8657 h 10000"/>
                <a:gd name="connsiteX22" fmla="*/ 6961 w 10000"/>
                <a:gd name="connsiteY22" fmla="*/ 8805 h 10000"/>
                <a:gd name="connsiteX23" fmla="*/ 7088 w 10000"/>
                <a:gd name="connsiteY23" fmla="*/ 9253 h 10000"/>
                <a:gd name="connsiteX24" fmla="*/ 6707 w 10000"/>
                <a:gd name="connsiteY24" fmla="*/ 9253 h 10000"/>
                <a:gd name="connsiteX25" fmla="*/ 5823 w 10000"/>
                <a:gd name="connsiteY25" fmla="*/ 9253 h 10000"/>
                <a:gd name="connsiteX26" fmla="*/ 5187 w 10000"/>
                <a:gd name="connsiteY26" fmla="*/ 9253 h 10000"/>
                <a:gd name="connsiteX27" fmla="*/ 4681 w 10000"/>
                <a:gd name="connsiteY27" fmla="*/ 9552 h 10000"/>
                <a:gd name="connsiteX28" fmla="*/ 4177 w 10000"/>
                <a:gd name="connsiteY28" fmla="*/ 10000 h 10000"/>
                <a:gd name="connsiteX29" fmla="*/ 3539 w 10000"/>
                <a:gd name="connsiteY29" fmla="*/ 10000 h 10000"/>
                <a:gd name="connsiteX30" fmla="*/ 3539 w 10000"/>
                <a:gd name="connsiteY30" fmla="*/ 9404 h 10000"/>
                <a:gd name="connsiteX31" fmla="*/ 3288 w 10000"/>
                <a:gd name="connsiteY31" fmla="*/ 8956 h 10000"/>
                <a:gd name="connsiteX32" fmla="*/ 2655 w 10000"/>
                <a:gd name="connsiteY32" fmla="*/ 8508 h 10000"/>
                <a:gd name="connsiteX33" fmla="*/ 3035 w 10000"/>
                <a:gd name="connsiteY33" fmla="*/ 8209 h 10000"/>
                <a:gd name="connsiteX34" fmla="*/ 3539 w 10000"/>
                <a:gd name="connsiteY34" fmla="*/ 7910 h 10000"/>
                <a:gd name="connsiteX35" fmla="*/ 3539 w 10000"/>
                <a:gd name="connsiteY35" fmla="*/ 7613 h 10000"/>
                <a:gd name="connsiteX36" fmla="*/ 2147 w 10000"/>
                <a:gd name="connsiteY36" fmla="*/ 7613 h 10000"/>
                <a:gd name="connsiteX37" fmla="*/ 1895 w 10000"/>
                <a:gd name="connsiteY37" fmla="*/ 6717 h 10000"/>
                <a:gd name="connsiteX38" fmla="*/ 1137 w 10000"/>
                <a:gd name="connsiteY38" fmla="*/ 6717 h 10000"/>
                <a:gd name="connsiteX39" fmla="*/ 251 w 10000"/>
                <a:gd name="connsiteY39" fmla="*/ 6717 h 10000"/>
                <a:gd name="connsiteX40" fmla="*/ 0 w 10000"/>
                <a:gd name="connsiteY40" fmla="*/ 6119 h 10000"/>
                <a:gd name="connsiteX0" fmla="*/ 0 w 10000"/>
                <a:gd name="connsiteY0" fmla="*/ 6119 h 10000"/>
                <a:gd name="connsiteX1" fmla="*/ 5318 w 10000"/>
                <a:gd name="connsiteY1" fmla="*/ 0 h 10000"/>
                <a:gd name="connsiteX2" fmla="*/ 5567 w 10000"/>
                <a:gd name="connsiteY2" fmla="*/ 1044 h 10000"/>
                <a:gd name="connsiteX3" fmla="*/ 7594 w 10000"/>
                <a:gd name="connsiteY3" fmla="*/ 1194 h 10000"/>
                <a:gd name="connsiteX4" fmla="*/ 7722 w 10000"/>
                <a:gd name="connsiteY4" fmla="*/ 1642 h 10000"/>
                <a:gd name="connsiteX5" fmla="*/ 8992 w 10000"/>
                <a:gd name="connsiteY5" fmla="*/ 1642 h 10000"/>
                <a:gd name="connsiteX6" fmla="*/ 10000 w 10000"/>
                <a:gd name="connsiteY6" fmla="*/ 2388 h 10000"/>
                <a:gd name="connsiteX7" fmla="*/ 10000 w 10000"/>
                <a:gd name="connsiteY7" fmla="*/ 3881 h 10000"/>
                <a:gd name="connsiteX8" fmla="*/ 9872 w 10000"/>
                <a:gd name="connsiteY8" fmla="*/ 4775 h 10000"/>
                <a:gd name="connsiteX9" fmla="*/ 8863 w 10000"/>
                <a:gd name="connsiteY9" fmla="*/ 5074 h 10000"/>
                <a:gd name="connsiteX10" fmla="*/ 8229 w 10000"/>
                <a:gd name="connsiteY10" fmla="*/ 5374 h 10000"/>
                <a:gd name="connsiteX11" fmla="*/ 8103 w 10000"/>
                <a:gd name="connsiteY11" fmla="*/ 5970 h 10000"/>
                <a:gd name="connsiteX12" fmla="*/ 7216 w 10000"/>
                <a:gd name="connsiteY12" fmla="*/ 6418 h 10000"/>
                <a:gd name="connsiteX13" fmla="*/ 6073 w 10000"/>
                <a:gd name="connsiteY13" fmla="*/ 6717 h 10000"/>
                <a:gd name="connsiteX14" fmla="*/ 5061 w 10000"/>
                <a:gd name="connsiteY14" fmla="*/ 7313 h 10000"/>
                <a:gd name="connsiteX15" fmla="*/ 4045 w 10000"/>
                <a:gd name="connsiteY15" fmla="*/ 7613 h 10000"/>
                <a:gd name="connsiteX16" fmla="*/ 3920 w 10000"/>
                <a:gd name="connsiteY16" fmla="*/ 7910 h 10000"/>
                <a:gd name="connsiteX17" fmla="*/ 4555 w 10000"/>
                <a:gd name="connsiteY17" fmla="*/ 8060 h 10000"/>
                <a:gd name="connsiteX18" fmla="*/ 4935 w 10000"/>
                <a:gd name="connsiteY18" fmla="*/ 8508 h 10000"/>
                <a:gd name="connsiteX19" fmla="*/ 5187 w 10000"/>
                <a:gd name="connsiteY19" fmla="*/ 8657 h 10000"/>
                <a:gd name="connsiteX20" fmla="*/ 5567 w 10000"/>
                <a:gd name="connsiteY20" fmla="*/ 8805 h 10000"/>
                <a:gd name="connsiteX21" fmla="*/ 6582 w 10000"/>
                <a:gd name="connsiteY21" fmla="*/ 8657 h 10000"/>
                <a:gd name="connsiteX22" fmla="*/ 6961 w 10000"/>
                <a:gd name="connsiteY22" fmla="*/ 8805 h 10000"/>
                <a:gd name="connsiteX23" fmla="*/ 7088 w 10000"/>
                <a:gd name="connsiteY23" fmla="*/ 9253 h 10000"/>
                <a:gd name="connsiteX24" fmla="*/ 6707 w 10000"/>
                <a:gd name="connsiteY24" fmla="*/ 9253 h 10000"/>
                <a:gd name="connsiteX25" fmla="*/ 5823 w 10000"/>
                <a:gd name="connsiteY25" fmla="*/ 9253 h 10000"/>
                <a:gd name="connsiteX26" fmla="*/ 5187 w 10000"/>
                <a:gd name="connsiteY26" fmla="*/ 9253 h 10000"/>
                <a:gd name="connsiteX27" fmla="*/ 4681 w 10000"/>
                <a:gd name="connsiteY27" fmla="*/ 9552 h 10000"/>
                <a:gd name="connsiteX28" fmla="*/ 4177 w 10000"/>
                <a:gd name="connsiteY28" fmla="*/ 10000 h 10000"/>
                <a:gd name="connsiteX29" fmla="*/ 3539 w 10000"/>
                <a:gd name="connsiteY29" fmla="*/ 10000 h 10000"/>
                <a:gd name="connsiteX30" fmla="*/ 3539 w 10000"/>
                <a:gd name="connsiteY30" fmla="*/ 9404 h 10000"/>
                <a:gd name="connsiteX31" fmla="*/ 3288 w 10000"/>
                <a:gd name="connsiteY31" fmla="*/ 8956 h 10000"/>
                <a:gd name="connsiteX32" fmla="*/ 2655 w 10000"/>
                <a:gd name="connsiteY32" fmla="*/ 8508 h 10000"/>
                <a:gd name="connsiteX33" fmla="*/ 3035 w 10000"/>
                <a:gd name="connsiteY33" fmla="*/ 8209 h 10000"/>
                <a:gd name="connsiteX34" fmla="*/ 3539 w 10000"/>
                <a:gd name="connsiteY34" fmla="*/ 7910 h 10000"/>
                <a:gd name="connsiteX35" fmla="*/ 3539 w 10000"/>
                <a:gd name="connsiteY35" fmla="*/ 7613 h 10000"/>
                <a:gd name="connsiteX36" fmla="*/ 2147 w 10000"/>
                <a:gd name="connsiteY36" fmla="*/ 7613 h 10000"/>
                <a:gd name="connsiteX37" fmla="*/ 1895 w 10000"/>
                <a:gd name="connsiteY37" fmla="*/ 6717 h 10000"/>
                <a:gd name="connsiteX38" fmla="*/ 1137 w 10000"/>
                <a:gd name="connsiteY38" fmla="*/ 6717 h 10000"/>
                <a:gd name="connsiteX39" fmla="*/ 0 w 10000"/>
                <a:gd name="connsiteY39" fmla="*/ 6119 h 10000"/>
                <a:gd name="connsiteX0" fmla="*/ 0 w 8863"/>
                <a:gd name="connsiteY0" fmla="*/ 6717 h 10000"/>
                <a:gd name="connsiteX1" fmla="*/ 4181 w 8863"/>
                <a:gd name="connsiteY1" fmla="*/ 0 h 10000"/>
                <a:gd name="connsiteX2" fmla="*/ 4430 w 8863"/>
                <a:gd name="connsiteY2" fmla="*/ 1044 h 10000"/>
                <a:gd name="connsiteX3" fmla="*/ 6457 w 8863"/>
                <a:gd name="connsiteY3" fmla="*/ 1194 h 10000"/>
                <a:gd name="connsiteX4" fmla="*/ 6585 w 8863"/>
                <a:gd name="connsiteY4" fmla="*/ 1642 h 10000"/>
                <a:gd name="connsiteX5" fmla="*/ 7855 w 8863"/>
                <a:gd name="connsiteY5" fmla="*/ 1642 h 10000"/>
                <a:gd name="connsiteX6" fmla="*/ 8863 w 8863"/>
                <a:gd name="connsiteY6" fmla="*/ 2388 h 10000"/>
                <a:gd name="connsiteX7" fmla="*/ 8863 w 8863"/>
                <a:gd name="connsiteY7" fmla="*/ 3881 h 10000"/>
                <a:gd name="connsiteX8" fmla="*/ 8735 w 8863"/>
                <a:gd name="connsiteY8" fmla="*/ 4775 h 10000"/>
                <a:gd name="connsiteX9" fmla="*/ 7726 w 8863"/>
                <a:gd name="connsiteY9" fmla="*/ 5074 h 10000"/>
                <a:gd name="connsiteX10" fmla="*/ 7092 w 8863"/>
                <a:gd name="connsiteY10" fmla="*/ 5374 h 10000"/>
                <a:gd name="connsiteX11" fmla="*/ 6966 w 8863"/>
                <a:gd name="connsiteY11" fmla="*/ 5970 h 10000"/>
                <a:gd name="connsiteX12" fmla="*/ 6079 w 8863"/>
                <a:gd name="connsiteY12" fmla="*/ 6418 h 10000"/>
                <a:gd name="connsiteX13" fmla="*/ 4936 w 8863"/>
                <a:gd name="connsiteY13" fmla="*/ 6717 h 10000"/>
                <a:gd name="connsiteX14" fmla="*/ 3924 w 8863"/>
                <a:gd name="connsiteY14" fmla="*/ 7313 h 10000"/>
                <a:gd name="connsiteX15" fmla="*/ 2908 w 8863"/>
                <a:gd name="connsiteY15" fmla="*/ 7613 h 10000"/>
                <a:gd name="connsiteX16" fmla="*/ 2783 w 8863"/>
                <a:gd name="connsiteY16" fmla="*/ 7910 h 10000"/>
                <a:gd name="connsiteX17" fmla="*/ 3418 w 8863"/>
                <a:gd name="connsiteY17" fmla="*/ 8060 h 10000"/>
                <a:gd name="connsiteX18" fmla="*/ 3798 w 8863"/>
                <a:gd name="connsiteY18" fmla="*/ 8508 h 10000"/>
                <a:gd name="connsiteX19" fmla="*/ 4050 w 8863"/>
                <a:gd name="connsiteY19" fmla="*/ 8657 h 10000"/>
                <a:gd name="connsiteX20" fmla="*/ 4430 w 8863"/>
                <a:gd name="connsiteY20" fmla="*/ 8805 h 10000"/>
                <a:gd name="connsiteX21" fmla="*/ 5445 w 8863"/>
                <a:gd name="connsiteY21" fmla="*/ 8657 h 10000"/>
                <a:gd name="connsiteX22" fmla="*/ 5824 w 8863"/>
                <a:gd name="connsiteY22" fmla="*/ 8805 h 10000"/>
                <a:gd name="connsiteX23" fmla="*/ 5951 w 8863"/>
                <a:gd name="connsiteY23" fmla="*/ 9253 h 10000"/>
                <a:gd name="connsiteX24" fmla="*/ 5570 w 8863"/>
                <a:gd name="connsiteY24" fmla="*/ 9253 h 10000"/>
                <a:gd name="connsiteX25" fmla="*/ 4686 w 8863"/>
                <a:gd name="connsiteY25" fmla="*/ 9253 h 10000"/>
                <a:gd name="connsiteX26" fmla="*/ 4050 w 8863"/>
                <a:gd name="connsiteY26" fmla="*/ 9253 h 10000"/>
                <a:gd name="connsiteX27" fmla="*/ 3544 w 8863"/>
                <a:gd name="connsiteY27" fmla="*/ 9552 h 10000"/>
                <a:gd name="connsiteX28" fmla="*/ 3040 w 8863"/>
                <a:gd name="connsiteY28" fmla="*/ 10000 h 10000"/>
                <a:gd name="connsiteX29" fmla="*/ 2402 w 8863"/>
                <a:gd name="connsiteY29" fmla="*/ 10000 h 10000"/>
                <a:gd name="connsiteX30" fmla="*/ 2402 w 8863"/>
                <a:gd name="connsiteY30" fmla="*/ 9404 h 10000"/>
                <a:gd name="connsiteX31" fmla="*/ 2151 w 8863"/>
                <a:gd name="connsiteY31" fmla="*/ 8956 h 10000"/>
                <a:gd name="connsiteX32" fmla="*/ 1518 w 8863"/>
                <a:gd name="connsiteY32" fmla="*/ 8508 h 10000"/>
                <a:gd name="connsiteX33" fmla="*/ 1898 w 8863"/>
                <a:gd name="connsiteY33" fmla="*/ 8209 h 10000"/>
                <a:gd name="connsiteX34" fmla="*/ 2402 w 8863"/>
                <a:gd name="connsiteY34" fmla="*/ 7910 h 10000"/>
                <a:gd name="connsiteX35" fmla="*/ 2402 w 8863"/>
                <a:gd name="connsiteY35" fmla="*/ 7613 h 10000"/>
                <a:gd name="connsiteX36" fmla="*/ 1010 w 8863"/>
                <a:gd name="connsiteY36" fmla="*/ 7613 h 10000"/>
                <a:gd name="connsiteX37" fmla="*/ 758 w 8863"/>
                <a:gd name="connsiteY37" fmla="*/ 6717 h 10000"/>
                <a:gd name="connsiteX38" fmla="*/ 0 w 8863"/>
                <a:gd name="connsiteY38" fmla="*/ 6717 h 10000"/>
                <a:gd name="connsiteX0" fmla="*/ 0 w 9145"/>
                <a:gd name="connsiteY0" fmla="*/ 6717 h 10000"/>
                <a:gd name="connsiteX1" fmla="*/ 3862 w 9145"/>
                <a:gd name="connsiteY1" fmla="*/ 0 h 10000"/>
                <a:gd name="connsiteX2" fmla="*/ 4143 w 9145"/>
                <a:gd name="connsiteY2" fmla="*/ 1044 h 10000"/>
                <a:gd name="connsiteX3" fmla="*/ 6430 w 9145"/>
                <a:gd name="connsiteY3" fmla="*/ 1194 h 10000"/>
                <a:gd name="connsiteX4" fmla="*/ 6575 w 9145"/>
                <a:gd name="connsiteY4" fmla="*/ 1642 h 10000"/>
                <a:gd name="connsiteX5" fmla="*/ 8008 w 9145"/>
                <a:gd name="connsiteY5" fmla="*/ 1642 h 10000"/>
                <a:gd name="connsiteX6" fmla="*/ 9145 w 9145"/>
                <a:gd name="connsiteY6" fmla="*/ 2388 h 10000"/>
                <a:gd name="connsiteX7" fmla="*/ 9145 w 9145"/>
                <a:gd name="connsiteY7" fmla="*/ 3881 h 10000"/>
                <a:gd name="connsiteX8" fmla="*/ 9001 w 9145"/>
                <a:gd name="connsiteY8" fmla="*/ 4775 h 10000"/>
                <a:gd name="connsiteX9" fmla="*/ 7862 w 9145"/>
                <a:gd name="connsiteY9" fmla="*/ 5074 h 10000"/>
                <a:gd name="connsiteX10" fmla="*/ 7147 w 9145"/>
                <a:gd name="connsiteY10" fmla="*/ 5374 h 10000"/>
                <a:gd name="connsiteX11" fmla="*/ 7005 w 9145"/>
                <a:gd name="connsiteY11" fmla="*/ 5970 h 10000"/>
                <a:gd name="connsiteX12" fmla="*/ 6004 w 9145"/>
                <a:gd name="connsiteY12" fmla="*/ 6418 h 10000"/>
                <a:gd name="connsiteX13" fmla="*/ 4714 w 9145"/>
                <a:gd name="connsiteY13" fmla="*/ 6717 h 10000"/>
                <a:gd name="connsiteX14" fmla="*/ 3572 w 9145"/>
                <a:gd name="connsiteY14" fmla="*/ 7313 h 10000"/>
                <a:gd name="connsiteX15" fmla="*/ 2426 w 9145"/>
                <a:gd name="connsiteY15" fmla="*/ 7613 h 10000"/>
                <a:gd name="connsiteX16" fmla="*/ 2285 w 9145"/>
                <a:gd name="connsiteY16" fmla="*/ 7910 h 10000"/>
                <a:gd name="connsiteX17" fmla="*/ 3001 w 9145"/>
                <a:gd name="connsiteY17" fmla="*/ 8060 h 10000"/>
                <a:gd name="connsiteX18" fmla="*/ 3430 w 9145"/>
                <a:gd name="connsiteY18" fmla="*/ 8508 h 10000"/>
                <a:gd name="connsiteX19" fmla="*/ 3715 w 9145"/>
                <a:gd name="connsiteY19" fmla="*/ 8657 h 10000"/>
                <a:gd name="connsiteX20" fmla="*/ 4143 w 9145"/>
                <a:gd name="connsiteY20" fmla="*/ 8805 h 10000"/>
                <a:gd name="connsiteX21" fmla="*/ 5289 w 9145"/>
                <a:gd name="connsiteY21" fmla="*/ 8657 h 10000"/>
                <a:gd name="connsiteX22" fmla="*/ 5716 w 9145"/>
                <a:gd name="connsiteY22" fmla="*/ 8805 h 10000"/>
                <a:gd name="connsiteX23" fmla="*/ 5859 w 9145"/>
                <a:gd name="connsiteY23" fmla="*/ 9253 h 10000"/>
                <a:gd name="connsiteX24" fmla="*/ 5430 w 9145"/>
                <a:gd name="connsiteY24" fmla="*/ 9253 h 10000"/>
                <a:gd name="connsiteX25" fmla="*/ 4432 w 9145"/>
                <a:gd name="connsiteY25" fmla="*/ 9253 h 10000"/>
                <a:gd name="connsiteX26" fmla="*/ 3715 w 9145"/>
                <a:gd name="connsiteY26" fmla="*/ 9253 h 10000"/>
                <a:gd name="connsiteX27" fmla="*/ 3144 w 9145"/>
                <a:gd name="connsiteY27" fmla="*/ 9552 h 10000"/>
                <a:gd name="connsiteX28" fmla="*/ 2575 w 9145"/>
                <a:gd name="connsiteY28" fmla="*/ 10000 h 10000"/>
                <a:gd name="connsiteX29" fmla="*/ 1855 w 9145"/>
                <a:gd name="connsiteY29" fmla="*/ 10000 h 10000"/>
                <a:gd name="connsiteX30" fmla="*/ 1855 w 9145"/>
                <a:gd name="connsiteY30" fmla="*/ 9404 h 10000"/>
                <a:gd name="connsiteX31" fmla="*/ 1572 w 9145"/>
                <a:gd name="connsiteY31" fmla="*/ 8956 h 10000"/>
                <a:gd name="connsiteX32" fmla="*/ 858 w 9145"/>
                <a:gd name="connsiteY32" fmla="*/ 8508 h 10000"/>
                <a:gd name="connsiteX33" fmla="*/ 1286 w 9145"/>
                <a:gd name="connsiteY33" fmla="*/ 8209 h 10000"/>
                <a:gd name="connsiteX34" fmla="*/ 1855 w 9145"/>
                <a:gd name="connsiteY34" fmla="*/ 7910 h 10000"/>
                <a:gd name="connsiteX35" fmla="*/ 1855 w 9145"/>
                <a:gd name="connsiteY35" fmla="*/ 7613 h 10000"/>
                <a:gd name="connsiteX36" fmla="*/ 285 w 9145"/>
                <a:gd name="connsiteY36" fmla="*/ 7613 h 10000"/>
                <a:gd name="connsiteX37" fmla="*/ 0 w 9145"/>
                <a:gd name="connsiteY37" fmla="*/ 6717 h 10000"/>
                <a:gd name="connsiteX0" fmla="*/ 0 w 9688"/>
                <a:gd name="connsiteY0" fmla="*/ 7613 h 10000"/>
                <a:gd name="connsiteX1" fmla="*/ 3911 w 9688"/>
                <a:gd name="connsiteY1" fmla="*/ 0 h 10000"/>
                <a:gd name="connsiteX2" fmla="*/ 4218 w 9688"/>
                <a:gd name="connsiteY2" fmla="*/ 1044 h 10000"/>
                <a:gd name="connsiteX3" fmla="*/ 6719 w 9688"/>
                <a:gd name="connsiteY3" fmla="*/ 1194 h 10000"/>
                <a:gd name="connsiteX4" fmla="*/ 6878 w 9688"/>
                <a:gd name="connsiteY4" fmla="*/ 1642 h 10000"/>
                <a:gd name="connsiteX5" fmla="*/ 8445 w 9688"/>
                <a:gd name="connsiteY5" fmla="*/ 1642 h 10000"/>
                <a:gd name="connsiteX6" fmla="*/ 9688 w 9688"/>
                <a:gd name="connsiteY6" fmla="*/ 2388 h 10000"/>
                <a:gd name="connsiteX7" fmla="*/ 9688 w 9688"/>
                <a:gd name="connsiteY7" fmla="*/ 3881 h 10000"/>
                <a:gd name="connsiteX8" fmla="*/ 9531 w 9688"/>
                <a:gd name="connsiteY8" fmla="*/ 4775 h 10000"/>
                <a:gd name="connsiteX9" fmla="*/ 8285 w 9688"/>
                <a:gd name="connsiteY9" fmla="*/ 5074 h 10000"/>
                <a:gd name="connsiteX10" fmla="*/ 7503 w 9688"/>
                <a:gd name="connsiteY10" fmla="*/ 5374 h 10000"/>
                <a:gd name="connsiteX11" fmla="*/ 7348 w 9688"/>
                <a:gd name="connsiteY11" fmla="*/ 5970 h 10000"/>
                <a:gd name="connsiteX12" fmla="*/ 6253 w 9688"/>
                <a:gd name="connsiteY12" fmla="*/ 6418 h 10000"/>
                <a:gd name="connsiteX13" fmla="*/ 4843 w 9688"/>
                <a:gd name="connsiteY13" fmla="*/ 6717 h 10000"/>
                <a:gd name="connsiteX14" fmla="*/ 3594 w 9688"/>
                <a:gd name="connsiteY14" fmla="*/ 7313 h 10000"/>
                <a:gd name="connsiteX15" fmla="*/ 2341 w 9688"/>
                <a:gd name="connsiteY15" fmla="*/ 7613 h 10000"/>
                <a:gd name="connsiteX16" fmla="*/ 2187 w 9688"/>
                <a:gd name="connsiteY16" fmla="*/ 7910 h 10000"/>
                <a:gd name="connsiteX17" fmla="*/ 2970 w 9688"/>
                <a:gd name="connsiteY17" fmla="*/ 8060 h 10000"/>
                <a:gd name="connsiteX18" fmla="*/ 3439 w 9688"/>
                <a:gd name="connsiteY18" fmla="*/ 8508 h 10000"/>
                <a:gd name="connsiteX19" fmla="*/ 3750 w 9688"/>
                <a:gd name="connsiteY19" fmla="*/ 8657 h 10000"/>
                <a:gd name="connsiteX20" fmla="*/ 4218 w 9688"/>
                <a:gd name="connsiteY20" fmla="*/ 8805 h 10000"/>
                <a:gd name="connsiteX21" fmla="*/ 5471 w 9688"/>
                <a:gd name="connsiteY21" fmla="*/ 8657 h 10000"/>
                <a:gd name="connsiteX22" fmla="*/ 5938 w 9688"/>
                <a:gd name="connsiteY22" fmla="*/ 8805 h 10000"/>
                <a:gd name="connsiteX23" fmla="*/ 6095 w 9688"/>
                <a:gd name="connsiteY23" fmla="*/ 9253 h 10000"/>
                <a:gd name="connsiteX24" fmla="*/ 5626 w 9688"/>
                <a:gd name="connsiteY24" fmla="*/ 9253 h 10000"/>
                <a:gd name="connsiteX25" fmla="*/ 4534 w 9688"/>
                <a:gd name="connsiteY25" fmla="*/ 9253 h 10000"/>
                <a:gd name="connsiteX26" fmla="*/ 3750 w 9688"/>
                <a:gd name="connsiteY26" fmla="*/ 9253 h 10000"/>
                <a:gd name="connsiteX27" fmla="*/ 3126 w 9688"/>
                <a:gd name="connsiteY27" fmla="*/ 9552 h 10000"/>
                <a:gd name="connsiteX28" fmla="*/ 2504 w 9688"/>
                <a:gd name="connsiteY28" fmla="*/ 10000 h 10000"/>
                <a:gd name="connsiteX29" fmla="*/ 1716 w 9688"/>
                <a:gd name="connsiteY29" fmla="*/ 10000 h 10000"/>
                <a:gd name="connsiteX30" fmla="*/ 1716 w 9688"/>
                <a:gd name="connsiteY30" fmla="*/ 9404 h 10000"/>
                <a:gd name="connsiteX31" fmla="*/ 1407 w 9688"/>
                <a:gd name="connsiteY31" fmla="*/ 8956 h 10000"/>
                <a:gd name="connsiteX32" fmla="*/ 626 w 9688"/>
                <a:gd name="connsiteY32" fmla="*/ 8508 h 10000"/>
                <a:gd name="connsiteX33" fmla="*/ 1094 w 9688"/>
                <a:gd name="connsiteY33" fmla="*/ 8209 h 10000"/>
                <a:gd name="connsiteX34" fmla="*/ 1716 w 9688"/>
                <a:gd name="connsiteY34" fmla="*/ 7910 h 10000"/>
                <a:gd name="connsiteX35" fmla="*/ 1716 w 9688"/>
                <a:gd name="connsiteY35" fmla="*/ 7613 h 10000"/>
                <a:gd name="connsiteX36" fmla="*/ 0 w 9688"/>
                <a:gd name="connsiteY36" fmla="*/ 7613 h 10000"/>
                <a:gd name="connsiteX0" fmla="*/ 0 w 10000"/>
                <a:gd name="connsiteY0" fmla="*/ 6569 h 8956"/>
                <a:gd name="connsiteX1" fmla="*/ 4354 w 10000"/>
                <a:gd name="connsiteY1" fmla="*/ 0 h 8956"/>
                <a:gd name="connsiteX2" fmla="*/ 6935 w 10000"/>
                <a:gd name="connsiteY2" fmla="*/ 150 h 8956"/>
                <a:gd name="connsiteX3" fmla="*/ 7100 w 10000"/>
                <a:gd name="connsiteY3" fmla="*/ 598 h 8956"/>
                <a:gd name="connsiteX4" fmla="*/ 8717 w 10000"/>
                <a:gd name="connsiteY4" fmla="*/ 598 h 8956"/>
                <a:gd name="connsiteX5" fmla="*/ 10000 w 10000"/>
                <a:gd name="connsiteY5" fmla="*/ 1344 h 8956"/>
                <a:gd name="connsiteX6" fmla="*/ 10000 w 10000"/>
                <a:gd name="connsiteY6" fmla="*/ 2837 h 8956"/>
                <a:gd name="connsiteX7" fmla="*/ 9838 w 10000"/>
                <a:gd name="connsiteY7" fmla="*/ 3731 h 8956"/>
                <a:gd name="connsiteX8" fmla="*/ 8552 w 10000"/>
                <a:gd name="connsiteY8" fmla="*/ 4030 h 8956"/>
                <a:gd name="connsiteX9" fmla="*/ 7745 w 10000"/>
                <a:gd name="connsiteY9" fmla="*/ 4330 h 8956"/>
                <a:gd name="connsiteX10" fmla="*/ 7585 w 10000"/>
                <a:gd name="connsiteY10" fmla="*/ 4926 h 8956"/>
                <a:gd name="connsiteX11" fmla="*/ 6454 w 10000"/>
                <a:gd name="connsiteY11" fmla="*/ 5374 h 8956"/>
                <a:gd name="connsiteX12" fmla="*/ 4999 w 10000"/>
                <a:gd name="connsiteY12" fmla="*/ 5673 h 8956"/>
                <a:gd name="connsiteX13" fmla="*/ 3710 w 10000"/>
                <a:gd name="connsiteY13" fmla="*/ 6269 h 8956"/>
                <a:gd name="connsiteX14" fmla="*/ 2416 w 10000"/>
                <a:gd name="connsiteY14" fmla="*/ 6569 h 8956"/>
                <a:gd name="connsiteX15" fmla="*/ 2257 w 10000"/>
                <a:gd name="connsiteY15" fmla="*/ 6866 h 8956"/>
                <a:gd name="connsiteX16" fmla="*/ 3066 w 10000"/>
                <a:gd name="connsiteY16" fmla="*/ 7016 h 8956"/>
                <a:gd name="connsiteX17" fmla="*/ 3550 w 10000"/>
                <a:gd name="connsiteY17" fmla="*/ 7464 h 8956"/>
                <a:gd name="connsiteX18" fmla="*/ 3871 w 10000"/>
                <a:gd name="connsiteY18" fmla="*/ 7613 h 8956"/>
                <a:gd name="connsiteX19" fmla="*/ 4354 w 10000"/>
                <a:gd name="connsiteY19" fmla="*/ 7761 h 8956"/>
                <a:gd name="connsiteX20" fmla="*/ 5647 w 10000"/>
                <a:gd name="connsiteY20" fmla="*/ 7613 h 8956"/>
                <a:gd name="connsiteX21" fmla="*/ 6129 w 10000"/>
                <a:gd name="connsiteY21" fmla="*/ 7761 h 8956"/>
                <a:gd name="connsiteX22" fmla="*/ 6291 w 10000"/>
                <a:gd name="connsiteY22" fmla="*/ 8209 h 8956"/>
                <a:gd name="connsiteX23" fmla="*/ 5807 w 10000"/>
                <a:gd name="connsiteY23" fmla="*/ 8209 h 8956"/>
                <a:gd name="connsiteX24" fmla="*/ 4680 w 10000"/>
                <a:gd name="connsiteY24" fmla="*/ 8209 h 8956"/>
                <a:gd name="connsiteX25" fmla="*/ 3871 w 10000"/>
                <a:gd name="connsiteY25" fmla="*/ 8209 h 8956"/>
                <a:gd name="connsiteX26" fmla="*/ 3227 w 10000"/>
                <a:gd name="connsiteY26" fmla="*/ 8508 h 8956"/>
                <a:gd name="connsiteX27" fmla="*/ 2585 w 10000"/>
                <a:gd name="connsiteY27" fmla="*/ 8956 h 8956"/>
                <a:gd name="connsiteX28" fmla="*/ 1771 w 10000"/>
                <a:gd name="connsiteY28" fmla="*/ 8956 h 8956"/>
                <a:gd name="connsiteX29" fmla="*/ 1771 w 10000"/>
                <a:gd name="connsiteY29" fmla="*/ 8360 h 8956"/>
                <a:gd name="connsiteX30" fmla="*/ 1452 w 10000"/>
                <a:gd name="connsiteY30" fmla="*/ 7912 h 8956"/>
                <a:gd name="connsiteX31" fmla="*/ 646 w 10000"/>
                <a:gd name="connsiteY31" fmla="*/ 7464 h 8956"/>
                <a:gd name="connsiteX32" fmla="*/ 1129 w 10000"/>
                <a:gd name="connsiteY32" fmla="*/ 7165 h 8956"/>
                <a:gd name="connsiteX33" fmla="*/ 1771 w 10000"/>
                <a:gd name="connsiteY33" fmla="*/ 6866 h 8956"/>
                <a:gd name="connsiteX34" fmla="*/ 1771 w 10000"/>
                <a:gd name="connsiteY34" fmla="*/ 6569 h 8956"/>
                <a:gd name="connsiteX35" fmla="*/ 0 w 10000"/>
                <a:gd name="connsiteY35" fmla="*/ 6569 h 8956"/>
                <a:gd name="connsiteX0" fmla="*/ 0 w 10000"/>
                <a:gd name="connsiteY0" fmla="*/ 7168 h 9833"/>
                <a:gd name="connsiteX1" fmla="*/ 6935 w 10000"/>
                <a:gd name="connsiteY1" fmla="*/ 0 h 9833"/>
                <a:gd name="connsiteX2" fmla="*/ 7100 w 10000"/>
                <a:gd name="connsiteY2" fmla="*/ 501 h 9833"/>
                <a:gd name="connsiteX3" fmla="*/ 8717 w 10000"/>
                <a:gd name="connsiteY3" fmla="*/ 501 h 9833"/>
                <a:gd name="connsiteX4" fmla="*/ 10000 w 10000"/>
                <a:gd name="connsiteY4" fmla="*/ 1334 h 9833"/>
                <a:gd name="connsiteX5" fmla="*/ 10000 w 10000"/>
                <a:gd name="connsiteY5" fmla="*/ 3001 h 9833"/>
                <a:gd name="connsiteX6" fmla="*/ 9838 w 10000"/>
                <a:gd name="connsiteY6" fmla="*/ 3999 h 9833"/>
                <a:gd name="connsiteX7" fmla="*/ 8552 w 10000"/>
                <a:gd name="connsiteY7" fmla="*/ 4333 h 9833"/>
                <a:gd name="connsiteX8" fmla="*/ 7745 w 10000"/>
                <a:gd name="connsiteY8" fmla="*/ 4668 h 9833"/>
                <a:gd name="connsiteX9" fmla="*/ 7585 w 10000"/>
                <a:gd name="connsiteY9" fmla="*/ 5333 h 9833"/>
                <a:gd name="connsiteX10" fmla="*/ 6454 w 10000"/>
                <a:gd name="connsiteY10" fmla="*/ 5833 h 9833"/>
                <a:gd name="connsiteX11" fmla="*/ 4999 w 10000"/>
                <a:gd name="connsiteY11" fmla="*/ 6167 h 9833"/>
                <a:gd name="connsiteX12" fmla="*/ 3710 w 10000"/>
                <a:gd name="connsiteY12" fmla="*/ 6833 h 9833"/>
                <a:gd name="connsiteX13" fmla="*/ 2416 w 10000"/>
                <a:gd name="connsiteY13" fmla="*/ 7168 h 9833"/>
                <a:gd name="connsiteX14" fmla="*/ 2257 w 10000"/>
                <a:gd name="connsiteY14" fmla="*/ 7499 h 9833"/>
                <a:gd name="connsiteX15" fmla="*/ 3066 w 10000"/>
                <a:gd name="connsiteY15" fmla="*/ 7667 h 9833"/>
                <a:gd name="connsiteX16" fmla="*/ 3550 w 10000"/>
                <a:gd name="connsiteY16" fmla="*/ 8167 h 9833"/>
                <a:gd name="connsiteX17" fmla="*/ 3871 w 10000"/>
                <a:gd name="connsiteY17" fmla="*/ 8333 h 9833"/>
                <a:gd name="connsiteX18" fmla="*/ 4354 w 10000"/>
                <a:gd name="connsiteY18" fmla="*/ 8499 h 9833"/>
                <a:gd name="connsiteX19" fmla="*/ 5647 w 10000"/>
                <a:gd name="connsiteY19" fmla="*/ 8333 h 9833"/>
                <a:gd name="connsiteX20" fmla="*/ 6129 w 10000"/>
                <a:gd name="connsiteY20" fmla="*/ 8499 h 9833"/>
                <a:gd name="connsiteX21" fmla="*/ 6291 w 10000"/>
                <a:gd name="connsiteY21" fmla="*/ 8999 h 9833"/>
                <a:gd name="connsiteX22" fmla="*/ 5807 w 10000"/>
                <a:gd name="connsiteY22" fmla="*/ 8999 h 9833"/>
                <a:gd name="connsiteX23" fmla="*/ 4680 w 10000"/>
                <a:gd name="connsiteY23" fmla="*/ 8999 h 9833"/>
                <a:gd name="connsiteX24" fmla="*/ 3871 w 10000"/>
                <a:gd name="connsiteY24" fmla="*/ 8999 h 9833"/>
                <a:gd name="connsiteX25" fmla="*/ 3227 w 10000"/>
                <a:gd name="connsiteY25" fmla="*/ 9333 h 9833"/>
                <a:gd name="connsiteX26" fmla="*/ 2585 w 10000"/>
                <a:gd name="connsiteY26" fmla="*/ 9833 h 9833"/>
                <a:gd name="connsiteX27" fmla="*/ 1771 w 10000"/>
                <a:gd name="connsiteY27" fmla="*/ 9833 h 9833"/>
                <a:gd name="connsiteX28" fmla="*/ 1771 w 10000"/>
                <a:gd name="connsiteY28" fmla="*/ 9168 h 9833"/>
                <a:gd name="connsiteX29" fmla="*/ 1452 w 10000"/>
                <a:gd name="connsiteY29" fmla="*/ 8667 h 9833"/>
                <a:gd name="connsiteX30" fmla="*/ 646 w 10000"/>
                <a:gd name="connsiteY30" fmla="*/ 8167 h 9833"/>
                <a:gd name="connsiteX31" fmla="*/ 1129 w 10000"/>
                <a:gd name="connsiteY31" fmla="*/ 7833 h 9833"/>
                <a:gd name="connsiteX32" fmla="*/ 1771 w 10000"/>
                <a:gd name="connsiteY32" fmla="*/ 7499 h 9833"/>
                <a:gd name="connsiteX33" fmla="*/ 1771 w 10000"/>
                <a:gd name="connsiteY33" fmla="*/ 7168 h 9833"/>
                <a:gd name="connsiteX34" fmla="*/ 0 w 10000"/>
                <a:gd name="connsiteY34" fmla="*/ 7168 h 9833"/>
                <a:gd name="connsiteX0" fmla="*/ 0 w 10000"/>
                <a:gd name="connsiteY0" fmla="*/ 7722 h 10432"/>
                <a:gd name="connsiteX1" fmla="*/ 6935 w 10000"/>
                <a:gd name="connsiteY1" fmla="*/ 432 h 10432"/>
                <a:gd name="connsiteX2" fmla="*/ 8717 w 10000"/>
                <a:gd name="connsiteY2" fmla="*/ 942 h 10432"/>
                <a:gd name="connsiteX3" fmla="*/ 10000 w 10000"/>
                <a:gd name="connsiteY3" fmla="*/ 1789 h 10432"/>
                <a:gd name="connsiteX4" fmla="*/ 10000 w 10000"/>
                <a:gd name="connsiteY4" fmla="*/ 3484 h 10432"/>
                <a:gd name="connsiteX5" fmla="*/ 9838 w 10000"/>
                <a:gd name="connsiteY5" fmla="*/ 4499 h 10432"/>
                <a:gd name="connsiteX6" fmla="*/ 8552 w 10000"/>
                <a:gd name="connsiteY6" fmla="*/ 4839 h 10432"/>
                <a:gd name="connsiteX7" fmla="*/ 7745 w 10000"/>
                <a:gd name="connsiteY7" fmla="*/ 5179 h 10432"/>
                <a:gd name="connsiteX8" fmla="*/ 7585 w 10000"/>
                <a:gd name="connsiteY8" fmla="*/ 5856 h 10432"/>
                <a:gd name="connsiteX9" fmla="*/ 6454 w 10000"/>
                <a:gd name="connsiteY9" fmla="*/ 6364 h 10432"/>
                <a:gd name="connsiteX10" fmla="*/ 4999 w 10000"/>
                <a:gd name="connsiteY10" fmla="*/ 6704 h 10432"/>
                <a:gd name="connsiteX11" fmla="*/ 3710 w 10000"/>
                <a:gd name="connsiteY11" fmla="*/ 7381 h 10432"/>
                <a:gd name="connsiteX12" fmla="*/ 2416 w 10000"/>
                <a:gd name="connsiteY12" fmla="*/ 7722 h 10432"/>
                <a:gd name="connsiteX13" fmla="*/ 2257 w 10000"/>
                <a:gd name="connsiteY13" fmla="*/ 8058 h 10432"/>
                <a:gd name="connsiteX14" fmla="*/ 3066 w 10000"/>
                <a:gd name="connsiteY14" fmla="*/ 8229 h 10432"/>
                <a:gd name="connsiteX15" fmla="*/ 3550 w 10000"/>
                <a:gd name="connsiteY15" fmla="*/ 8738 h 10432"/>
                <a:gd name="connsiteX16" fmla="*/ 3871 w 10000"/>
                <a:gd name="connsiteY16" fmla="*/ 8907 h 10432"/>
                <a:gd name="connsiteX17" fmla="*/ 4354 w 10000"/>
                <a:gd name="connsiteY17" fmla="*/ 9075 h 10432"/>
                <a:gd name="connsiteX18" fmla="*/ 5647 w 10000"/>
                <a:gd name="connsiteY18" fmla="*/ 8907 h 10432"/>
                <a:gd name="connsiteX19" fmla="*/ 6129 w 10000"/>
                <a:gd name="connsiteY19" fmla="*/ 9075 h 10432"/>
                <a:gd name="connsiteX20" fmla="*/ 6291 w 10000"/>
                <a:gd name="connsiteY20" fmla="*/ 9584 h 10432"/>
                <a:gd name="connsiteX21" fmla="*/ 5807 w 10000"/>
                <a:gd name="connsiteY21" fmla="*/ 9584 h 10432"/>
                <a:gd name="connsiteX22" fmla="*/ 4680 w 10000"/>
                <a:gd name="connsiteY22" fmla="*/ 9584 h 10432"/>
                <a:gd name="connsiteX23" fmla="*/ 3871 w 10000"/>
                <a:gd name="connsiteY23" fmla="*/ 9584 h 10432"/>
                <a:gd name="connsiteX24" fmla="*/ 3227 w 10000"/>
                <a:gd name="connsiteY24" fmla="*/ 9924 h 10432"/>
                <a:gd name="connsiteX25" fmla="*/ 2585 w 10000"/>
                <a:gd name="connsiteY25" fmla="*/ 10432 h 10432"/>
                <a:gd name="connsiteX26" fmla="*/ 1771 w 10000"/>
                <a:gd name="connsiteY26" fmla="*/ 10432 h 10432"/>
                <a:gd name="connsiteX27" fmla="*/ 1771 w 10000"/>
                <a:gd name="connsiteY27" fmla="*/ 9756 h 10432"/>
                <a:gd name="connsiteX28" fmla="*/ 1452 w 10000"/>
                <a:gd name="connsiteY28" fmla="*/ 9246 h 10432"/>
                <a:gd name="connsiteX29" fmla="*/ 646 w 10000"/>
                <a:gd name="connsiteY29" fmla="*/ 8738 h 10432"/>
                <a:gd name="connsiteX30" fmla="*/ 1129 w 10000"/>
                <a:gd name="connsiteY30" fmla="*/ 8398 h 10432"/>
                <a:gd name="connsiteX31" fmla="*/ 1771 w 10000"/>
                <a:gd name="connsiteY31" fmla="*/ 8058 h 10432"/>
                <a:gd name="connsiteX32" fmla="*/ 1771 w 10000"/>
                <a:gd name="connsiteY32" fmla="*/ 7722 h 10432"/>
                <a:gd name="connsiteX33" fmla="*/ 0 w 10000"/>
                <a:gd name="connsiteY33" fmla="*/ 7722 h 10432"/>
                <a:gd name="connsiteX0" fmla="*/ 0 w 10000"/>
                <a:gd name="connsiteY0" fmla="*/ 6780 h 9490"/>
                <a:gd name="connsiteX1" fmla="*/ 8717 w 10000"/>
                <a:gd name="connsiteY1" fmla="*/ 0 h 9490"/>
                <a:gd name="connsiteX2" fmla="*/ 10000 w 10000"/>
                <a:gd name="connsiteY2" fmla="*/ 847 h 9490"/>
                <a:gd name="connsiteX3" fmla="*/ 10000 w 10000"/>
                <a:gd name="connsiteY3" fmla="*/ 2542 h 9490"/>
                <a:gd name="connsiteX4" fmla="*/ 9838 w 10000"/>
                <a:gd name="connsiteY4" fmla="*/ 3557 h 9490"/>
                <a:gd name="connsiteX5" fmla="*/ 8552 w 10000"/>
                <a:gd name="connsiteY5" fmla="*/ 3897 h 9490"/>
                <a:gd name="connsiteX6" fmla="*/ 7745 w 10000"/>
                <a:gd name="connsiteY6" fmla="*/ 4237 h 9490"/>
                <a:gd name="connsiteX7" fmla="*/ 7585 w 10000"/>
                <a:gd name="connsiteY7" fmla="*/ 4914 h 9490"/>
                <a:gd name="connsiteX8" fmla="*/ 6454 w 10000"/>
                <a:gd name="connsiteY8" fmla="*/ 5422 h 9490"/>
                <a:gd name="connsiteX9" fmla="*/ 4999 w 10000"/>
                <a:gd name="connsiteY9" fmla="*/ 5762 h 9490"/>
                <a:gd name="connsiteX10" fmla="*/ 3710 w 10000"/>
                <a:gd name="connsiteY10" fmla="*/ 6439 h 9490"/>
                <a:gd name="connsiteX11" fmla="*/ 2416 w 10000"/>
                <a:gd name="connsiteY11" fmla="*/ 6780 h 9490"/>
                <a:gd name="connsiteX12" fmla="*/ 2257 w 10000"/>
                <a:gd name="connsiteY12" fmla="*/ 7116 h 9490"/>
                <a:gd name="connsiteX13" fmla="*/ 3066 w 10000"/>
                <a:gd name="connsiteY13" fmla="*/ 7287 h 9490"/>
                <a:gd name="connsiteX14" fmla="*/ 3550 w 10000"/>
                <a:gd name="connsiteY14" fmla="*/ 7796 h 9490"/>
                <a:gd name="connsiteX15" fmla="*/ 3871 w 10000"/>
                <a:gd name="connsiteY15" fmla="*/ 7965 h 9490"/>
                <a:gd name="connsiteX16" fmla="*/ 4354 w 10000"/>
                <a:gd name="connsiteY16" fmla="*/ 8133 h 9490"/>
                <a:gd name="connsiteX17" fmla="*/ 5647 w 10000"/>
                <a:gd name="connsiteY17" fmla="*/ 7965 h 9490"/>
                <a:gd name="connsiteX18" fmla="*/ 6129 w 10000"/>
                <a:gd name="connsiteY18" fmla="*/ 8133 h 9490"/>
                <a:gd name="connsiteX19" fmla="*/ 6291 w 10000"/>
                <a:gd name="connsiteY19" fmla="*/ 8642 h 9490"/>
                <a:gd name="connsiteX20" fmla="*/ 5807 w 10000"/>
                <a:gd name="connsiteY20" fmla="*/ 8642 h 9490"/>
                <a:gd name="connsiteX21" fmla="*/ 4680 w 10000"/>
                <a:gd name="connsiteY21" fmla="*/ 8642 h 9490"/>
                <a:gd name="connsiteX22" fmla="*/ 3871 w 10000"/>
                <a:gd name="connsiteY22" fmla="*/ 8642 h 9490"/>
                <a:gd name="connsiteX23" fmla="*/ 3227 w 10000"/>
                <a:gd name="connsiteY23" fmla="*/ 8982 h 9490"/>
                <a:gd name="connsiteX24" fmla="*/ 2585 w 10000"/>
                <a:gd name="connsiteY24" fmla="*/ 9490 h 9490"/>
                <a:gd name="connsiteX25" fmla="*/ 1771 w 10000"/>
                <a:gd name="connsiteY25" fmla="*/ 9490 h 9490"/>
                <a:gd name="connsiteX26" fmla="*/ 1771 w 10000"/>
                <a:gd name="connsiteY26" fmla="*/ 8814 h 9490"/>
                <a:gd name="connsiteX27" fmla="*/ 1452 w 10000"/>
                <a:gd name="connsiteY27" fmla="*/ 8304 h 9490"/>
                <a:gd name="connsiteX28" fmla="*/ 646 w 10000"/>
                <a:gd name="connsiteY28" fmla="*/ 7796 h 9490"/>
                <a:gd name="connsiteX29" fmla="*/ 1129 w 10000"/>
                <a:gd name="connsiteY29" fmla="*/ 7456 h 9490"/>
                <a:gd name="connsiteX30" fmla="*/ 1771 w 10000"/>
                <a:gd name="connsiteY30" fmla="*/ 7116 h 9490"/>
                <a:gd name="connsiteX31" fmla="*/ 1771 w 10000"/>
                <a:gd name="connsiteY31" fmla="*/ 6780 h 9490"/>
                <a:gd name="connsiteX32" fmla="*/ 0 w 10000"/>
                <a:gd name="connsiteY32" fmla="*/ 6780 h 9490"/>
                <a:gd name="connsiteX0" fmla="*/ 0 w 10000"/>
                <a:gd name="connsiteY0" fmla="*/ 6251 h 9107"/>
                <a:gd name="connsiteX1" fmla="*/ 10000 w 10000"/>
                <a:gd name="connsiteY1" fmla="*/ 0 h 9107"/>
                <a:gd name="connsiteX2" fmla="*/ 10000 w 10000"/>
                <a:gd name="connsiteY2" fmla="*/ 1786 h 9107"/>
                <a:gd name="connsiteX3" fmla="*/ 9838 w 10000"/>
                <a:gd name="connsiteY3" fmla="*/ 2855 h 9107"/>
                <a:gd name="connsiteX4" fmla="*/ 8552 w 10000"/>
                <a:gd name="connsiteY4" fmla="*/ 3213 h 9107"/>
                <a:gd name="connsiteX5" fmla="*/ 7745 w 10000"/>
                <a:gd name="connsiteY5" fmla="*/ 3572 h 9107"/>
                <a:gd name="connsiteX6" fmla="*/ 7585 w 10000"/>
                <a:gd name="connsiteY6" fmla="*/ 4285 h 9107"/>
                <a:gd name="connsiteX7" fmla="*/ 6454 w 10000"/>
                <a:gd name="connsiteY7" fmla="*/ 4820 h 9107"/>
                <a:gd name="connsiteX8" fmla="*/ 4999 w 10000"/>
                <a:gd name="connsiteY8" fmla="*/ 5179 h 9107"/>
                <a:gd name="connsiteX9" fmla="*/ 3710 w 10000"/>
                <a:gd name="connsiteY9" fmla="*/ 5892 h 9107"/>
                <a:gd name="connsiteX10" fmla="*/ 2416 w 10000"/>
                <a:gd name="connsiteY10" fmla="*/ 6251 h 9107"/>
                <a:gd name="connsiteX11" fmla="*/ 2257 w 10000"/>
                <a:gd name="connsiteY11" fmla="*/ 6605 h 9107"/>
                <a:gd name="connsiteX12" fmla="*/ 3066 w 10000"/>
                <a:gd name="connsiteY12" fmla="*/ 6786 h 9107"/>
                <a:gd name="connsiteX13" fmla="*/ 3550 w 10000"/>
                <a:gd name="connsiteY13" fmla="*/ 7322 h 9107"/>
                <a:gd name="connsiteX14" fmla="*/ 3871 w 10000"/>
                <a:gd name="connsiteY14" fmla="*/ 7500 h 9107"/>
                <a:gd name="connsiteX15" fmla="*/ 4354 w 10000"/>
                <a:gd name="connsiteY15" fmla="*/ 7677 h 9107"/>
                <a:gd name="connsiteX16" fmla="*/ 5647 w 10000"/>
                <a:gd name="connsiteY16" fmla="*/ 7500 h 9107"/>
                <a:gd name="connsiteX17" fmla="*/ 6129 w 10000"/>
                <a:gd name="connsiteY17" fmla="*/ 7677 h 9107"/>
                <a:gd name="connsiteX18" fmla="*/ 6291 w 10000"/>
                <a:gd name="connsiteY18" fmla="*/ 8213 h 9107"/>
                <a:gd name="connsiteX19" fmla="*/ 5807 w 10000"/>
                <a:gd name="connsiteY19" fmla="*/ 8213 h 9107"/>
                <a:gd name="connsiteX20" fmla="*/ 4680 w 10000"/>
                <a:gd name="connsiteY20" fmla="*/ 8213 h 9107"/>
                <a:gd name="connsiteX21" fmla="*/ 3871 w 10000"/>
                <a:gd name="connsiteY21" fmla="*/ 8213 h 9107"/>
                <a:gd name="connsiteX22" fmla="*/ 3227 w 10000"/>
                <a:gd name="connsiteY22" fmla="*/ 8572 h 9107"/>
                <a:gd name="connsiteX23" fmla="*/ 2585 w 10000"/>
                <a:gd name="connsiteY23" fmla="*/ 9107 h 9107"/>
                <a:gd name="connsiteX24" fmla="*/ 1771 w 10000"/>
                <a:gd name="connsiteY24" fmla="*/ 9107 h 9107"/>
                <a:gd name="connsiteX25" fmla="*/ 1771 w 10000"/>
                <a:gd name="connsiteY25" fmla="*/ 8395 h 9107"/>
                <a:gd name="connsiteX26" fmla="*/ 1452 w 10000"/>
                <a:gd name="connsiteY26" fmla="*/ 7857 h 9107"/>
                <a:gd name="connsiteX27" fmla="*/ 646 w 10000"/>
                <a:gd name="connsiteY27" fmla="*/ 7322 h 9107"/>
                <a:gd name="connsiteX28" fmla="*/ 1129 w 10000"/>
                <a:gd name="connsiteY28" fmla="*/ 6964 h 9107"/>
                <a:gd name="connsiteX29" fmla="*/ 1771 w 10000"/>
                <a:gd name="connsiteY29" fmla="*/ 6605 h 9107"/>
                <a:gd name="connsiteX30" fmla="*/ 1771 w 10000"/>
                <a:gd name="connsiteY30" fmla="*/ 6251 h 9107"/>
                <a:gd name="connsiteX31" fmla="*/ 0 w 10000"/>
                <a:gd name="connsiteY31" fmla="*/ 6251 h 9107"/>
                <a:gd name="connsiteX0" fmla="*/ 0 w 10000"/>
                <a:gd name="connsiteY0" fmla="*/ 4903 h 8039"/>
                <a:gd name="connsiteX1" fmla="*/ 10000 w 10000"/>
                <a:gd name="connsiteY1" fmla="*/ 0 h 8039"/>
                <a:gd name="connsiteX2" fmla="*/ 9838 w 10000"/>
                <a:gd name="connsiteY2" fmla="*/ 1174 h 8039"/>
                <a:gd name="connsiteX3" fmla="*/ 8552 w 10000"/>
                <a:gd name="connsiteY3" fmla="*/ 1567 h 8039"/>
                <a:gd name="connsiteX4" fmla="*/ 7745 w 10000"/>
                <a:gd name="connsiteY4" fmla="*/ 1961 h 8039"/>
                <a:gd name="connsiteX5" fmla="*/ 7585 w 10000"/>
                <a:gd name="connsiteY5" fmla="*/ 2744 h 8039"/>
                <a:gd name="connsiteX6" fmla="*/ 6454 w 10000"/>
                <a:gd name="connsiteY6" fmla="*/ 3332 h 8039"/>
                <a:gd name="connsiteX7" fmla="*/ 4999 w 10000"/>
                <a:gd name="connsiteY7" fmla="*/ 3726 h 8039"/>
                <a:gd name="connsiteX8" fmla="*/ 3710 w 10000"/>
                <a:gd name="connsiteY8" fmla="*/ 4509 h 8039"/>
                <a:gd name="connsiteX9" fmla="*/ 2416 w 10000"/>
                <a:gd name="connsiteY9" fmla="*/ 4903 h 8039"/>
                <a:gd name="connsiteX10" fmla="*/ 2257 w 10000"/>
                <a:gd name="connsiteY10" fmla="*/ 5292 h 8039"/>
                <a:gd name="connsiteX11" fmla="*/ 3066 w 10000"/>
                <a:gd name="connsiteY11" fmla="*/ 5490 h 8039"/>
                <a:gd name="connsiteX12" fmla="*/ 3550 w 10000"/>
                <a:gd name="connsiteY12" fmla="*/ 6079 h 8039"/>
                <a:gd name="connsiteX13" fmla="*/ 3871 w 10000"/>
                <a:gd name="connsiteY13" fmla="*/ 6274 h 8039"/>
                <a:gd name="connsiteX14" fmla="*/ 4354 w 10000"/>
                <a:gd name="connsiteY14" fmla="*/ 6469 h 8039"/>
                <a:gd name="connsiteX15" fmla="*/ 5647 w 10000"/>
                <a:gd name="connsiteY15" fmla="*/ 6274 h 8039"/>
                <a:gd name="connsiteX16" fmla="*/ 6129 w 10000"/>
                <a:gd name="connsiteY16" fmla="*/ 6469 h 8039"/>
                <a:gd name="connsiteX17" fmla="*/ 6291 w 10000"/>
                <a:gd name="connsiteY17" fmla="*/ 7057 h 8039"/>
                <a:gd name="connsiteX18" fmla="*/ 5807 w 10000"/>
                <a:gd name="connsiteY18" fmla="*/ 7057 h 8039"/>
                <a:gd name="connsiteX19" fmla="*/ 4680 w 10000"/>
                <a:gd name="connsiteY19" fmla="*/ 7057 h 8039"/>
                <a:gd name="connsiteX20" fmla="*/ 3871 w 10000"/>
                <a:gd name="connsiteY20" fmla="*/ 7057 h 8039"/>
                <a:gd name="connsiteX21" fmla="*/ 3227 w 10000"/>
                <a:gd name="connsiteY21" fmla="*/ 7452 h 8039"/>
                <a:gd name="connsiteX22" fmla="*/ 2585 w 10000"/>
                <a:gd name="connsiteY22" fmla="*/ 8039 h 8039"/>
                <a:gd name="connsiteX23" fmla="*/ 1771 w 10000"/>
                <a:gd name="connsiteY23" fmla="*/ 8039 h 8039"/>
                <a:gd name="connsiteX24" fmla="*/ 1771 w 10000"/>
                <a:gd name="connsiteY24" fmla="*/ 7257 h 8039"/>
                <a:gd name="connsiteX25" fmla="*/ 1452 w 10000"/>
                <a:gd name="connsiteY25" fmla="*/ 6666 h 8039"/>
                <a:gd name="connsiteX26" fmla="*/ 646 w 10000"/>
                <a:gd name="connsiteY26" fmla="*/ 6079 h 8039"/>
                <a:gd name="connsiteX27" fmla="*/ 1129 w 10000"/>
                <a:gd name="connsiteY27" fmla="*/ 5686 h 8039"/>
                <a:gd name="connsiteX28" fmla="*/ 1771 w 10000"/>
                <a:gd name="connsiteY28" fmla="*/ 5292 h 8039"/>
                <a:gd name="connsiteX29" fmla="*/ 1771 w 10000"/>
                <a:gd name="connsiteY29" fmla="*/ 4903 h 8039"/>
                <a:gd name="connsiteX30" fmla="*/ 0 w 10000"/>
                <a:gd name="connsiteY30" fmla="*/ 4903 h 8039"/>
                <a:gd name="connsiteX0" fmla="*/ 0 w 9838"/>
                <a:gd name="connsiteY0" fmla="*/ 4639 h 8540"/>
                <a:gd name="connsiteX1" fmla="*/ 9838 w 9838"/>
                <a:gd name="connsiteY1" fmla="*/ 0 h 8540"/>
                <a:gd name="connsiteX2" fmla="*/ 8552 w 9838"/>
                <a:gd name="connsiteY2" fmla="*/ 489 h 8540"/>
                <a:gd name="connsiteX3" fmla="*/ 7745 w 9838"/>
                <a:gd name="connsiteY3" fmla="*/ 979 h 8540"/>
                <a:gd name="connsiteX4" fmla="*/ 7585 w 9838"/>
                <a:gd name="connsiteY4" fmla="*/ 1953 h 8540"/>
                <a:gd name="connsiteX5" fmla="*/ 6454 w 9838"/>
                <a:gd name="connsiteY5" fmla="*/ 2685 h 8540"/>
                <a:gd name="connsiteX6" fmla="*/ 4999 w 9838"/>
                <a:gd name="connsiteY6" fmla="*/ 3175 h 8540"/>
                <a:gd name="connsiteX7" fmla="*/ 3710 w 9838"/>
                <a:gd name="connsiteY7" fmla="*/ 4149 h 8540"/>
                <a:gd name="connsiteX8" fmla="*/ 2416 w 9838"/>
                <a:gd name="connsiteY8" fmla="*/ 4639 h 8540"/>
                <a:gd name="connsiteX9" fmla="*/ 2257 w 9838"/>
                <a:gd name="connsiteY9" fmla="*/ 5123 h 8540"/>
                <a:gd name="connsiteX10" fmla="*/ 3066 w 9838"/>
                <a:gd name="connsiteY10" fmla="*/ 5369 h 8540"/>
                <a:gd name="connsiteX11" fmla="*/ 3550 w 9838"/>
                <a:gd name="connsiteY11" fmla="*/ 6102 h 8540"/>
                <a:gd name="connsiteX12" fmla="*/ 3871 w 9838"/>
                <a:gd name="connsiteY12" fmla="*/ 6344 h 8540"/>
                <a:gd name="connsiteX13" fmla="*/ 4354 w 9838"/>
                <a:gd name="connsiteY13" fmla="*/ 6587 h 8540"/>
                <a:gd name="connsiteX14" fmla="*/ 5647 w 9838"/>
                <a:gd name="connsiteY14" fmla="*/ 6344 h 8540"/>
                <a:gd name="connsiteX15" fmla="*/ 6129 w 9838"/>
                <a:gd name="connsiteY15" fmla="*/ 6587 h 8540"/>
                <a:gd name="connsiteX16" fmla="*/ 6291 w 9838"/>
                <a:gd name="connsiteY16" fmla="*/ 7318 h 8540"/>
                <a:gd name="connsiteX17" fmla="*/ 5807 w 9838"/>
                <a:gd name="connsiteY17" fmla="*/ 7318 h 8540"/>
                <a:gd name="connsiteX18" fmla="*/ 4680 w 9838"/>
                <a:gd name="connsiteY18" fmla="*/ 7318 h 8540"/>
                <a:gd name="connsiteX19" fmla="*/ 3871 w 9838"/>
                <a:gd name="connsiteY19" fmla="*/ 7318 h 8540"/>
                <a:gd name="connsiteX20" fmla="*/ 3227 w 9838"/>
                <a:gd name="connsiteY20" fmla="*/ 7810 h 8540"/>
                <a:gd name="connsiteX21" fmla="*/ 2585 w 9838"/>
                <a:gd name="connsiteY21" fmla="*/ 8540 h 8540"/>
                <a:gd name="connsiteX22" fmla="*/ 1771 w 9838"/>
                <a:gd name="connsiteY22" fmla="*/ 8540 h 8540"/>
                <a:gd name="connsiteX23" fmla="*/ 1771 w 9838"/>
                <a:gd name="connsiteY23" fmla="*/ 7567 h 8540"/>
                <a:gd name="connsiteX24" fmla="*/ 1452 w 9838"/>
                <a:gd name="connsiteY24" fmla="*/ 6832 h 8540"/>
                <a:gd name="connsiteX25" fmla="*/ 646 w 9838"/>
                <a:gd name="connsiteY25" fmla="*/ 6102 h 8540"/>
                <a:gd name="connsiteX26" fmla="*/ 1129 w 9838"/>
                <a:gd name="connsiteY26" fmla="*/ 5613 h 8540"/>
                <a:gd name="connsiteX27" fmla="*/ 1771 w 9838"/>
                <a:gd name="connsiteY27" fmla="*/ 5123 h 8540"/>
                <a:gd name="connsiteX28" fmla="*/ 1771 w 9838"/>
                <a:gd name="connsiteY28" fmla="*/ 4639 h 8540"/>
                <a:gd name="connsiteX29" fmla="*/ 0 w 9838"/>
                <a:gd name="connsiteY29" fmla="*/ 4639 h 8540"/>
                <a:gd name="connsiteX0" fmla="*/ 0 w 8693"/>
                <a:gd name="connsiteY0" fmla="*/ 4859 h 9427"/>
                <a:gd name="connsiteX1" fmla="*/ 8693 w 8693"/>
                <a:gd name="connsiteY1" fmla="*/ 0 h 9427"/>
                <a:gd name="connsiteX2" fmla="*/ 7873 w 8693"/>
                <a:gd name="connsiteY2" fmla="*/ 573 h 9427"/>
                <a:gd name="connsiteX3" fmla="*/ 7710 w 8693"/>
                <a:gd name="connsiteY3" fmla="*/ 1714 h 9427"/>
                <a:gd name="connsiteX4" fmla="*/ 6560 w 8693"/>
                <a:gd name="connsiteY4" fmla="*/ 2571 h 9427"/>
                <a:gd name="connsiteX5" fmla="*/ 5081 w 8693"/>
                <a:gd name="connsiteY5" fmla="*/ 3145 h 9427"/>
                <a:gd name="connsiteX6" fmla="*/ 3771 w 8693"/>
                <a:gd name="connsiteY6" fmla="*/ 4285 h 9427"/>
                <a:gd name="connsiteX7" fmla="*/ 2456 w 8693"/>
                <a:gd name="connsiteY7" fmla="*/ 4859 h 9427"/>
                <a:gd name="connsiteX8" fmla="*/ 2294 w 8693"/>
                <a:gd name="connsiteY8" fmla="*/ 5426 h 9427"/>
                <a:gd name="connsiteX9" fmla="*/ 3116 w 8693"/>
                <a:gd name="connsiteY9" fmla="*/ 5714 h 9427"/>
                <a:gd name="connsiteX10" fmla="*/ 3608 w 8693"/>
                <a:gd name="connsiteY10" fmla="*/ 6572 h 9427"/>
                <a:gd name="connsiteX11" fmla="*/ 3935 w 8693"/>
                <a:gd name="connsiteY11" fmla="*/ 6856 h 9427"/>
                <a:gd name="connsiteX12" fmla="*/ 4426 w 8693"/>
                <a:gd name="connsiteY12" fmla="*/ 7140 h 9427"/>
                <a:gd name="connsiteX13" fmla="*/ 5740 w 8693"/>
                <a:gd name="connsiteY13" fmla="*/ 6856 h 9427"/>
                <a:gd name="connsiteX14" fmla="*/ 6230 w 8693"/>
                <a:gd name="connsiteY14" fmla="*/ 7140 h 9427"/>
                <a:gd name="connsiteX15" fmla="*/ 6395 w 8693"/>
                <a:gd name="connsiteY15" fmla="*/ 7996 h 9427"/>
                <a:gd name="connsiteX16" fmla="*/ 5903 w 8693"/>
                <a:gd name="connsiteY16" fmla="*/ 7996 h 9427"/>
                <a:gd name="connsiteX17" fmla="*/ 4757 w 8693"/>
                <a:gd name="connsiteY17" fmla="*/ 7996 h 9427"/>
                <a:gd name="connsiteX18" fmla="*/ 3935 w 8693"/>
                <a:gd name="connsiteY18" fmla="*/ 7996 h 9427"/>
                <a:gd name="connsiteX19" fmla="*/ 3280 w 8693"/>
                <a:gd name="connsiteY19" fmla="*/ 8572 h 9427"/>
                <a:gd name="connsiteX20" fmla="*/ 2628 w 8693"/>
                <a:gd name="connsiteY20" fmla="*/ 9427 h 9427"/>
                <a:gd name="connsiteX21" fmla="*/ 1800 w 8693"/>
                <a:gd name="connsiteY21" fmla="*/ 9427 h 9427"/>
                <a:gd name="connsiteX22" fmla="*/ 1800 w 8693"/>
                <a:gd name="connsiteY22" fmla="*/ 8288 h 9427"/>
                <a:gd name="connsiteX23" fmla="*/ 1476 w 8693"/>
                <a:gd name="connsiteY23" fmla="*/ 7427 h 9427"/>
                <a:gd name="connsiteX24" fmla="*/ 657 w 8693"/>
                <a:gd name="connsiteY24" fmla="*/ 6572 h 9427"/>
                <a:gd name="connsiteX25" fmla="*/ 1148 w 8693"/>
                <a:gd name="connsiteY25" fmla="*/ 6000 h 9427"/>
                <a:gd name="connsiteX26" fmla="*/ 1800 w 8693"/>
                <a:gd name="connsiteY26" fmla="*/ 5426 h 9427"/>
                <a:gd name="connsiteX27" fmla="*/ 1800 w 8693"/>
                <a:gd name="connsiteY27" fmla="*/ 4859 h 9427"/>
                <a:gd name="connsiteX28" fmla="*/ 0 w 8693"/>
                <a:gd name="connsiteY28" fmla="*/ 4859 h 9427"/>
                <a:gd name="connsiteX0" fmla="*/ 0 w 9057"/>
                <a:gd name="connsiteY0" fmla="*/ 4546 h 9392"/>
                <a:gd name="connsiteX1" fmla="*/ 9057 w 9057"/>
                <a:gd name="connsiteY1" fmla="*/ 0 h 9392"/>
                <a:gd name="connsiteX2" fmla="*/ 8869 w 9057"/>
                <a:gd name="connsiteY2" fmla="*/ 1210 h 9392"/>
                <a:gd name="connsiteX3" fmla="*/ 7546 w 9057"/>
                <a:gd name="connsiteY3" fmla="*/ 2119 h 9392"/>
                <a:gd name="connsiteX4" fmla="*/ 5845 w 9057"/>
                <a:gd name="connsiteY4" fmla="*/ 2728 h 9392"/>
                <a:gd name="connsiteX5" fmla="*/ 4338 w 9057"/>
                <a:gd name="connsiteY5" fmla="*/ 3937 h 9392"/>
                <a:gd name="connsiteX6" fmla="*/ 2825 w 9057"/>
                <a:gd name="connsiteY6" fmla="*/ 4546 h 9392"/>
                <a:gd name="connsiteX7" fmla="*/ 2639 w 9057"/>
                <a:gd name="connsiteY7" fmla="*/ 5148 h 9392"/>
                <a:gd name="connsiteX8" fmla="*/ 3584 w 9057"/>
                <a:gd name="connsiteY8" fmla="*/ 5453 h 9392"/>
                <a:gd name="connsiteX9" fmla="*/ 4150 w 9057"/>
                <a:gd name="connsiteY9" fmla="*/ 6363 h 9392"/>
                <a:gd name="connsiteX10" fmla="*/ 4527 w 9057"/>
                <a:gd name="connsiteY10" fmla="*/ 6665 h 9392"/>
                <a:gd name="connsiteX11" fmla="*/ 5091 w 9057"/>
                <a:gd name="connsiteY11" fmla="*/ 6966 h 9392"/>
                <a:gd name="connsiteX12" fmla="*/ 6603 w 9057"/>
                <a:gd name="connsiteY12" fmla="*/ 6665 h 9392"/>
                <a:gd name="connsiteX13" fmla="*/ 7167 w 9057"/>
                <a:gd name="connsiteY13" fmla="*/ 6966 h 9392"/>
                <a:gd name="connsiteX14" fmla="*/ 7356 w 9057"/>
                <a:gd name="connsiteY14" fmla="*/ 7874 h 9392"/>
                <a:gd name="connsiteX15" fmla="*/ 6791 w 9057"/>
                <a:gd name="connsiteY15" fmla="*/ 7874 h 9392"/>
                <a:gd name="connsiteX16" fmla="*/ 5472 w 9057"/>
                <a:gd name="connsiteY16" fmla="*/ 7874 h 9392"/>
                <a:gd name="connsiteX17" fmla="*/ 4527 w 9057"/>
                <a:gd name="connsiteY17" fmla="*/ 7874 h 9392"/>
                <a:gd name="connsiteX18" fmla="*/ 3773 w 9057"/>
                <a:gd name="connsiteY18" fmla="*/ 8485 h 9392"/>
                <a:gd name="connsiteX19" fmla="*/ 3023 w 9057"/>
                <a:gd name="connsiteY19" fmla="*/ 9392 h 9392"/>
                <a:gd name="connsiteX20" fmla="*/ 2071 w 9057"/>
                <a:gd name="connsiteY20" fmla="*/ 9392 h 9392"/>
                <a:gd name="connsiteX21" fmla="*/ 2071 w 9057"/>
                <a:gd name="connsiteY21" fmla="*/ 8184 h 9392"/>
                <a:gd name="connsiteX22" fmla="*/ 1698 w 9057"/>
                <a:gd name="connsiteY22" fmla="*/ 7270 h 9392"/>
                <a:gd name="connsiteX23" fmla="*/ 756 w 9057"/>
                <a:gd name="connsiteY23" fmla="*/ 6363 h 9392"/>
                <a:gd name="connsiteX24" fmla="*/ 1321 w 9057"/>
                <a:gd name="connsiteY24" fmla="*/ 5757 h 9392"/>
                <a:gd name="connsiteX25" fmla="*/ 2071 w 9057"/>
                <a:gd name="connsiteY25" fmla="*/ 5148 h 9392"/>
                <a:gd name="connsiteX26" fmla="*/ 2071 w 9057"/>
                <a:gd name="connsiteY26" fmla="*/ 4546 h 9392"/>
                <a:gd name="connsiteX27" fmla="*/ 0 w 9057"/>
                <a:gd name="connsiteY27" fmla="*/ 4546 h 9392"/>
                <a:gd name="connsiteX0" fmla="*/ 0 w 9792"/>
                <a:gd name="connsiteY0" fmla="*/ 3552 h 8712"/>
                <a:gd name="connsiteX1" fmla="*/ 9792 w 9792"/>
                <a:gd name="connsiteY1" fmla="*/ 0 h 8712"/>
                <a:gd name="connsiteX2" fmla="*/ 8332 w 9792"/>
                <a:gd name="connsiteY2" fmla="*/ 968 h 8712"/>
                <a:gd name="connsiteX3" fmla="*/ 6454 w 9792"/>
                <a:gd name="connsiteY3" fmla="*/ 1617 h 8712"/>
                <a:gd name="connsiteX4" fmla="*/ 4790 w 9792"/>
                <a:gd name="connsiteY4" fmla="*/ 2904 h 8712"/>
                <a:gd name="connsiteX5" fmla="*/ 3119 w 9792"/>
                <a:gd name="connsiteY5" fmla="*/ 3552 h 8712"/>
                <a:gd name="connsiteX6" fmla="*/ 2914 w 9792"/>
                <a:gd name="connsiteY6" fmla="*/ 4193 h 8712"/>
                <a:gd name="connsiteX7" fmla="*/ 3957 w 9792"/>
                <a:gd name="connsiteY7" fmla="*/ 4518 h 8712"/>
                <a:gd name="connsiteX8" fmla="*/ 4582 w 9792"/>
                <a:gd name="connsiteY8" fmla="*/ 5487 h 8712"/>
                <a:gd name="connsiteX9" fmla="*/ 4998 w 9792"/>
                <a:gd name="connsiteY9" fmla="*/ 5808 h 8712"/>
                <a:gd name="connsiteX10" fmla="*/ 5621 w 9792"/>
                <a:gd name="connsiteY10" fmla="*/ 6129 h 8712"/>
                <a:gd name="connsiteX11" fmla="*/ 7290 w 9792"/>
                <a:gd name="connsiteY11" fmla="*/ 5808 h 8712"/>
                <a:gd name="connsiteX12" fmla="*/ 7913 w 9792"/>
                <a:gd name="connsiteY12" fmla="*/ 6129 h 8712"/>
                <a:gd name="connsiteX13" fmla="*/ 8122 w 9792"/>
                <a:gd name="connsiteY13" fmla="*/ 7096 h 8712"/>
                <a:gd name="connsiteX14" fmla="*/ 7498 w 9792"/>
                <a:gd name="connsiteY14" fmla="*/ 7096 h 8712"/>
                <a:gd name="connsiteX15" fmla="*/ 6042 w 9792"/>
                <a:gd name="connsiteY15" fmla="*/ 7096 h 8712"/>
                <a:gd name="connsiteX16" fmla="*/ 4998 w 9792"/>
                <a:gd name="connsiteY16" fmla="*/ 7096 h 8712"/>
                <a:gd name="connsiteX17" fmla="*/ 4166 w 9792"/>
                <a:gd name="connsiteY17" fmla="*/ 7746 h 8712"/>
                <a:gd name="connsiteX18" fmla="*/ 3338 w 9792"/>
                <a:gd name="connsiteY18" fmla="*/ 8712 h 8712"/>
                <a:gd name="connsiteX19" fmla="*/ 2287 w 9792"/>
                <a:gd name="connsiteY19" fmla="*/ 8712 h 8712"/>
                <a:gd name="connsiteX20" fmla="*/ 2287 w 9792"/>
                <a:gd name="connsiteY20" fmla="*/ 7426 h 8712"/>
                <a:gd name="connsiteX21" fmla="*/ 1875 w 9792"/>
                <a:gd name="connsiteY21" fmla="*/ 6453 h 8712"/>
                <a:gd name="connsiteX22" fmla="*/ 835 w 9792"/>
                <a:gd name="connsiteY22" fmla="*/ 5487 h 8712"/>
                <a:gd name="connsiteX23" fmla="*/ 1459 w 9792"/>
                <a:gd name="connsiteY23" fmla="*/ 4842 h 8712"/>
                <a:gd name="connsiteX24" fmla="*/ 2287 w 9792"/>
                <a:gd name="connsiteY24" fmla="*/ 4193 h 8712"/>
                <a:gd name="connsiteX25" fmla="*/ 2287 w 9792"/>
                <a:gd name="connsiteY25" fmla="*/ 3552 h 8712"/>
                <a:gd name="connsiteX26" fmla="*/ 0 w 9792"/>
                <a:gd name="connsiteY26" fmla="*/ 3552 h 8712"/>
                <a:gd name="connsiteX0" fmla="*/ 0 w 8509"/>
                <a:gd name="connsiteY0" fmla="*/ 2966 h 8889"/>
                <a:gd name="connsiteX1" fmla="*/ 8509 w 8509"/>
                <a:gd name="connsiteY1" fmla="*/ 0 h 8889"/>
                <a:gd name="connsiteX2" fmla="*/ 6591 w 8509"/>
                <a:gd name="connsiteY2" fmla="*/ 745 h 8889"/>
                <a:gd name="connsiteX3" fmla="*/ 4892 w 8509"/>
                <a:gd name="connsiteY3" fmla="*/ 2222 h 8889"/>
                <a:gd name="connsiteX4" fmla="*/ 3185 w 8509"/>
                <a:gd name="connsiteY4" fmla="*/ 2966 h 8889"/>
                <a:gd name="connsiteX5" fmla="*/ 2976 w 8509"/>
                <a:gd name="connsiteY5" fmla="*/ 3702 h 8889"/>
                <a:gd name="connsiteX6" fmla="*/ 4041 w 8509"/>
                <a:gd name="connsiteY6" fmla="*/ 4075 h 8889"/>
                <a:gd name="connsiteX7" fmla="*/ 4679 w 8509"/>
                <a:gd name="connsiteY7" fmla="*/ 5187 h 8889"/>
                <a:gd name="connsiteX8" fmla="*/ 5104 w 8509"/>
                <a:gd name="connsiteY8" fmla="*/ 5556 h 8889"/>
                <a:gd name="connsiteX9" fmla="*/ 5740 w 8509"/>
                <a:gd name="connsiteY9" fmla="*/ 5924 h 8889"/>
                <a:gd name="connsiteX10" fmla="*/ 7445 w 8509"/>
                <a:gd name="connsiteY10" fmla="*/ 5556 h 8889"/>
                <a:gd name="connsiteX11" fmla="*/ 8081 w 8509"/>
                <a:gd name="connsiteY11" fmla="*/ 5924 h 8889"/>
                <a:gd name="connsiteX12" fmla="*/ 8295 w 8509"/>
                <a:gd name="connsiteY12" fmla="*/ 7034 h 8889"/>
                <a:gd name="connsiteX13" fmla="*/ 7657 w 8509"/>
                <a:gd name="connsiteY13" fmla="*/ 7034 h 8889"/>
                <a:gd name="connsiteX14" fmla="*/ 6170 w 8509"/>
                <a:gd name="connsiteY14" fmla="*/ 7034 h 8889"/>
                <a:gd name="connsiteX15" fmla="*/ 5104 w 8509"/>
                <a:gd name="connsiteY15" fmla="*/ 7034 h 8889"/>
                <a:gd name="connsiteX16" fmla="*/ 4254 w 8509"/>
                <a:gd name="connsiteY16" fmla="*/ 7780 h 8889"/>
                <a:gd name="connsiteX17" fmla="*/ 3409 w 8509"/>
                <a:gd name="connsiteY17" fmla="*/ 8889 h 8889"/>
                <a:gd name="connsiteX18" fmla="*/ 2336 w 8509"/>
                <a:gd name="connsiteY18" fmla="*/ 8889 h 8889"/>
                <a:gd name="connsiteX19" fmla="*/ 2336 w 8509"/>
                <a:gd name="connsiteY19" fmla="*/ 7413 h 8889"/>
                <a:gd name="connsiteX20" fmla="*/ 1915 w 8509"/>
                <a:gd name="connsiteY20" fmla="*/ 6296 h 8889"/>
                <a:gd name="connsiteX21" fmla="*/ 853 w 8509"/>
                <a:gd name="connsiteY21" fmla="*/ 5187 h 8889"/>
                <a:gd name="connsiteX22" fmla="*/ 1490 w 8509"/>
                <a:gd name="connsiteY22" fmla="*/ 4447 h 8889"/>
                <a:gd name="connsiteX23" fmla="*/ 2336 w 8509"/>
                <a:gd name="connsiteY23" fmla="*/ 3702 h 8889"/>
                <a:gd name="connsiteX24" fmla="*/ 2336 w 8509"/>
                <a:gd name="connsiteY24" fmla="*/ 2966 h 8889"/>
                <a:gd name="connsiteX25" fmla="*/ 0 w 8509"/>
                <a:gd name="connsiteY25" fmla="*/ 2966 h 8889"/>
                <a:gd name="connsiteX0" fmla="*/ 0 w 9749"/>
                <a:gd name="connsiteY0" fmla="*/ 2499 h 9162"/>
                <a:gd name="connsiteX1" fmla="*/ 7746 w 9749"/>
                <a:gd name="connsiteY1" fmla="*/ 0 h 9162"/>
                <a:gd name="connsiteX2" fmla="*/ 5749 w 9749"/>
                <a:gd name="connsiteY2" fmla="*/ 1662 h 9162"/>
                <a:gd name="connsiteX3" fmla="*/ 3743 w 9749"/>
                <a:gd name="connsiteY3" fmla="*/ 2499 h 9162"/>
                <a:gd name="connsiteX4" fmla="*/ 3497 w 9749"/>
                <a:gd name="connsiteY4" fmla="*/ 3327 h 9162"/>
                <a:gd name="connsiteX5" fmla="*/ 4749 w 9749"/>
                <a:gd name="connsiteY5" fmla="*/ 3746 h 9162"/>
                <a:gd name="connsiteX6" fmla="*/ 5499 w 9749"/>
                <a:gd name="connsiteY6" fmla="*/ 4997 h 9162"/>
                <a:gd name="connsiteX7" fmla="*/ 5998 w 9749"/>
                <a:gd name="connsiteY7" fmla="*/ 5412 h 9162"/>
                <a:gd name="connsiteX8" fmla="*/ 6746 w 9749"/>
                <a:gd name="connsiteY8" fmla="*/ 5826 h 9162"/>
                <a:gd name="connsiteX9" fmla="*/ 8750 w 9749"/>
                <a:gd name="connsiteY9" fmla="*/ 5412 h 9162"/>
                <a:gd name="connsiteX10" fmla="*/ 9497 w 9749"/>
                <a:gd name="connsiteY10" fmla="*/ 5826 h 9162"/>
                <a:gd name="connsiteX11" fmla="*/ 9749 w 9749"/>
                <a:gd name="connsiteY11" fmla="*/ 7075 h 9162"/>
                <a:gd name="connsiteX12" fmla="*/ 8999 w 9749"/>
                <a:gd name="connsiteY12" fmla="*/ 7075 h 9162"/>
                <a:gd name="connsiteX13" fmla="*/ 7251 w 9749"/>
                <a:gd name="connsiteY13" fmla="*/ 7075 h 9162"/>
                <a:gd name="connsiteX14" fmla="*/ 5998 w 9749"/>
                <a:gd name="connsiteY14" fmla="*/ 7075 h 9162"/>
                <a:gd name="connsiteX15" fmla="*/ 4999 w 9749"/>
                <a:gd name="connsiteY15" fmla="*/ 7914 h 9162"/>
                <a:gd name="connsiteX16" fmla="*/ 4006 w 9749"/>
                <a:gd name="connsiteY16" fmla="*/ 9162 h 9162"/>
                <a:gd name="connsiteX17" fmla="*/ 2745 w 9749"/>
                <a:gd name="connsiteY17" fmla="*/ 9162 h 9162"/>
                <a:gd name="connsiteX18" fmla="*/ 2745 w 9749"/>
                <a:gd name="connsiteY18" fmla="*/ 7502 h 9162"/>
                <a:gd name="connsiteX19" fmla="*/ 2251 w 9749"/>
                <a:gd name="connsiteY19" fmla="*/ 6245 h 9162"/>
                <a:gd name="connsiteX20" fmla="*/ 1002 w 9749"/>
                <a:gd name="connsiteY20" fmla="*/ 4997 h 9162"/>
                <a:gd name="connsiteX21" fmla="*/ 1751 w 9749"/>
                <a:gd name="connsiteY21" fmla="*/ 4165 h 9162"/>
                <a:gd name="connsiteX22" fmla="*/ 2745 w 9749"/>
                <a:gd name="connsiteY22" fmla="*/ 3327 h 9162"/>
                <a:gd name="connsiteX23" fmla="*/ 2745 w 9749"/>
                <a:gd name="connsiteY23" fmla="*/ 2499 h 9162"/>
                <a:gd name="connsiteX24" fmla="*/ 0 w 9749"/>
                <a:gd name="connsiteY24" fmla="*/ 2499 h 9162"/>
                <a:gd name="connsiteX0" fmla="*/ 0 w 10000"/>
                <a:gd name="connsiteY0" fmla="*/ 914 h 8186"/>
                <a:gd name="connsiteX1" fmla="*/ 5897 w 10000"/>
                <a:gd name="connsiteY1" fmla="*/ 0 h 8186"/>
                <a:gd name="connsiteX2" fmla="*/ 3839 w 10000"/>
                <a:gd name="connsiteY2" fmla="*/ 914 h 8186"/>
                <a:gd name="connsiteX3" fmla="*/ 3587 w 10000"/>
                <a:gd name="connsiteY3" fmla="*/ 1817 h 8186"/>
                <a:gd name="connsiteX4" fmla="*/ 4871 w 10000"/>
                <a:gd name="connsiteY4" fmla="*/ 2275 h 8186"/>
                <a:gd name="connsiteX5" fmla="*/ 5641 w 10000"/>
                <a:gd name="connsiteY5" fmla="*/ 3640 h 8186"/>
                <a:gd name="connsiteX6" fmla="*/ 6152 w 10000"/>
                <a:gd name="connsiteY6" fmla="*/ 4093 h 8186"/>
                <a:gd name="connsiteX7" fmla="*/ 6920 w 10000"/>
                <a:gd name="connsiteY7" fmla="*/ 4545 h 8186"/>
                <a:gd name="connsiteX8" fmla="*/ 8975 w 10000"/>
                <a:gd name="connsiteY8" fmla="*/ 4093 h 8186"/>
                <a:gd name="connsiteX9" fmla="*/ 9742 w 10000"/>
                <a:gd name="connsiteY9" fmla="*/ 4545 h 8186"/>
                <a:gd name="connsiteX10" fmla="*/ 10000 w 10000"/>
                <a:gd name="connsiteY10" fmla="*/ 5908 h 8186"/>
                <a:gd name="connsiteX11" fmla="*/ 9231 w 10000"/>
                <a:gd name="connsiteY11" fmla="*/ 5908 h 8186"/>
                <a:gd name="connsiteX12" fmla="*/ 7438 w 10000"/>
                <a:gd name="connsiteY12" fmla="*/ 5908 h 8186"/>
                <a:gd name="connsiteX13" fmla="*/ 6152 w 10000"/>
                <a:gd name="connsiteY13" fmla="*/ 5908 h 8186"/>
                <a:gd name="connsiteX14" fmla="*/ 5128 w 10000"/>
                <a:gd name="connsiteY14" fmla="*/ 6824 h 8186"/>
                <a:gd name="connsiteX15" fmla="*/ 4109 w 10000"/>
                <a:gd name="connsiteY15" fmla="*/ 8186 h 8186"/>
                <a:gd name="connsiteX16" fmla="*/ 2816 w 10000"/>
                <a:gd name="connsiteY16" fmla="*/ 8186 h 8186"/>
                <a:gd name="connsiteX17" fmla="*/ 2816 w 10000"/>
                <a:gd name="connsiteY17" fmla="*/ 6374 h 8186"/>
                <a:gd name="connsiteX18" fmla="*/ 2309 w 10000"/>
                <a:gd name="connsiteY18" fmla="*/ 5002 h 8186"/>
                <a:gd name="connsiteX19" fmla="*/ 1028 w 10000"/>
                <a:gd name="connsiteY19" fmla="*/ 3640 h 8186"/>
                <a:gd name="connsiteX20" fmla="*/ 1796 w 10000"/>
                <a:gd name="connsiteY20" fmla="*/ 2732 h 8186"/>
                <a:gd name="connsiteX21" fmla="*/ 2816 w 10000"/>
                <a:gd name="connsiteY21" fmla="*/ 1817 h 8186"/>
                <a:gd name="connsiteX22" fmla="*/ 2816 w 10000"/>
                <a:gd name="connsiteY22" fmla="*/ 914 h 8186"/>
                <a:gd name="connsiteX23" fmla="*/ 0 w 10000"/>
                <a:gd name="connsiteY23" fmla="*/ 914 h 8186"/>
                <a:gd name="connsiteX0" fmla="*/ 0 w 10000"/>
                <a:gd name="connsiteY0" fmla="*/ 82 h 8965"/>
                <a:gd name="connsiteX1" fmla="*/ 3839 w 10000"/>
                <a:gd name="connsiteY1" fmla="*/ 82 h 8965"/>
                <a:gd name="connsiteX2" fmla="*/ 3587 w 10000"/>
                <a:gd name="connsiteY2" fmla="*/ 1185 h 8965"/>
                <a:gd name="connsiteX3" fmla="*/ 4871 w 10000"/>
                <a:gd name="connsiteY3" fmla="*/ 1744 h 8965"/>
                <a:gd name="connsiteX4" fmla="*/ 5641 w 10000"/>
                <a:gd name="connsiteY4" fmla="*/ 3412 h 8965"/>
                <a:gd name="connsiteX5" fmla="*/ 6152 w 10000"/>
                <a:gd name="connsiteY5" fmla="*/ 3965 h 8965"/>
                <a:gd name="connsiteX6" fmla="*/ 6920 w 10000"/>
                <a:gd name="connsiteY6" fmla="*/ 4517 h 8965"/>
                <a:gd name="connsiteX7" fmla="*/ 8975 w 10000"/>
                <a:gd name="connsiteY7" fmla="*/ 3965 h 8965"/>
                <a:gd name="connsiteX8" fmla="*/ 9742 w 10000"/>
                <a:gd name="connsiteY8" fmla="*/ 4517 h 8965"/>
                <a:gd name="connsiteX9" fmla="*/ 10000 w 10000"/>
                <a:gd name="connsiteY9" fmla="*/ 6182 h 8965"/>
                <a:gd name="connsiteX10" fmla="*/ 9231 w 10000"/>
                <a:gd name="connsiteY10" fmla="*/ 6182 h 8965"/>
                <a:gd name="connsiteX11" fmla="*/ 7438 w 10000"/>
                <a:gd name="connsiteY11" fmla="*/ 6182 h 8965"/>
                <a:gd name="connsiteX12" fmla="*/ 6152 w 10000"/>
                <a:gd name="connsiteY12" fmla="*/ 6182 h 8965"/>
                <a:gd name="connsiteX13" fmla="*/ 5128 w 10000"/>
                <a:gd name="connsiteY13" fmla="*/ 7301 h 8965"/>
                <a:gd name="connsiteX14" fmla="*/ 4109 w 10000"/>
                <a:gd name="connsiteY14" fmla="*/ 8965 h 8965"/>
                <a:gd name="connsiteX15" fmla="*/ 2816 w 10000"/>
                <a:gd name="connsiteY15" fmla="*/ 8965 h 8965"/>
                <a:gd name="connsiteX16" fmla="*/ 2816 w 10000"/>
                <a:gd name="connsiteY16" fmla="*/ 6751 h 8965"/>
                <a:gd name="connsiteX17" fmla="*/ 2309 w 10000"/>
                <a:gd name="connsiteY17" fmla="*/ 5075 h 8965"/>
                <a:gd name="connsiteX18" fmla="*/ 1028 w 10000"/>
                <a:gd name="connsiteY18" fmla="*/ 3412 h 8965"/>
                <a:gd name="connsiteX19" fmla="*/ 1796 w 10000"/>
                <a:gd name="connsiteY19" fmla="*/ 2302 h 8965"/>
                <a:gd name="connsiteX20" fmla="*/ 2816 w 10000"/>
                <a:gd name="connsiteY20" fmla="*/ 1185 h 8965"/>
                <a:gd name="connsiteX21" fmla="*/ 2816 w 10000"/>
                <a:gd name="connsiteY21" fmla="*/ 82 h 8965"/>
                <a:gd name="connsiteX22" fmla="*/ 0 w 10000"/>
                <a:gd name="connsiteY22" fmla="*/ 82 h 8965"/>
                <a:gd name="connsiteX0" fmla="*/ 1788 w 8972"/>
                <a:gd name="connsiteY0" fmla="*/ 0 h 9909"/>
                <a:gd name="connsiteX1" fmla="*/ 2811 w 8972"/>
                <a:gd name="connsiteY1" fmla="*/ 0 h 9909"/>
                <a:gd name="connsiteX2" fmla="*/ 2559 w 8972"/>
                <a:gd name="connsiteY2" fmla="*/ 1231 h 9909"/>
                <a:gd name="connsiteX3" fmla="*/ 3843 w 8972"/>
                <a:gd name="connsiteY3" fmla="*/ 1854 h 9909"/>
                <a:gd name="connsiteX4" fmla="*/ 4613 w 8972"/>
                <a:gd name="connsiteY4" fmla="*/ 3715 h 9909"/>
                <a:gd name="connsiteX5" fmla="*/ 5124 w 8972"/>
                <a:gd name="connsiteY5" fmla="*/ 4332 h 9909"/>
                <a:gd name="connsiteX6" fmla="*/ 5892 w 8972"/>
                <a:gd name="connsiteY6" fmla="*/ 4947 h 9909"/>
                <a:gd name="connsiteX7" fmla="*/ 7947 w 8972"/>
                <a:gd name="connsiteY7" fmla="*/ 4332 h 9909"/>
                <a:gd name="connsiteX8" fmla="*/ 8714 w 8972"/>
                <a:gd name="connsiteY8" fmla="*/ 4947 h 9909"/>
                <a:gd name="connsiteX9" fmla="*/ 8972 w 8972"/>
                <a:gd name="connsiteY9" fmla="*/ 6805 h 9909"/>
                <a:gd name="connsiteX10" fmla="*/ 8203 w 8972"/>
                <a:gd name="connsiteY10" fmla="*/ 6805 h 9909"/>
                <a:gd name="connsiteX11" fmla="*/ 6410 w 8972"/>
                <a:gd name="connsiteY11" fmla="*/ 6805 h 9909"/>
                <a:gd name="connsiteX12" fmla="*/ 5124 w 8972"/>
                <a:gd name="connsiteY12" fmla="*/ 6805 h 9909"/>
                <a:gd name="connsiteX13" fmla="*/ 4100 w 8972"/>
                <a:gd name="connsiteY13" fmla="*/ 8053 h 9909"/>
                <a:gd name="connsiteX14" fmla="*/ 3081 w 8972"/>
                <a:gd name="connsiteY14" fmla="*/ 9909 h 9909"/>
                <a:gd name="connsiteX15" fmla="*/ 1788 w 8972"/>
                <a:gd name="connsiteY15" fmla="*/ 9909 h 9909"/>
                <a:gd name="connsiteX16" fmla="*/ 1788 w 8972"/>
                <a:gd name="connsiteY16" fmla="*/ 7439 h 9909"/>
                <a:gd name="connsiteX17" fmla="*/ 1281 w 8972"/>
                <a:gd name="connsiteY17" fmla="*/ 5570 h 9909"/>
                <a:gd name="connsiteX18" fmla="*/ 0 w 8972"/>
                <a:gd name="connsiteY18" fmla="*/ 3715 h 9909"/>
                <a:gd name="connsiteX19" fmla="*/ 768 w 8972"/>
                <a:gd name="connsiteY19" fmla="*/ 2477 h 9909"/>
                <a:gd name="connsiteX20" fmla="*/ 1788 w 8972"/>
                <a:gd name="connsiteY20" fmla="*/ 1231 h 9909"/>
                <a:gd name="connsiteX21" fmla="*/ 1788 w 8972"/>
                <a:gd name="connsiteY21" fmla="*/ 0 h 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72" h="9909">
                  <a:moveTo>
                    <a:pt x="1788" y="0"/>
                  </a:moveTo>
                  <a:lnTo>
                    <a:pt x="2811" y="0"/>
                  </a:lnTo>
                  <a:cubicBezTo>
                    <a:pt x="2735" y="403"/>
                    <a:pt x="2643" y="831"/>
                    <a:pt x="2559" y="1231"/>
                  </a:cubicBezTo>
                  <a:lnTo>
                    <a:pt x="3843" y="1854"/>
                  </a:lnTo>
                  <a:cubicBezTo>
                    <a:pt x="4106" y="2477"/>
                    <a:pt x="4356" y="3098"/>
                    <a:pt x="4613" y="3715"/>
                  </a:cubicBezTo>
                  <a:cubicBezTo>
                    <a:pt x="4781" y="3921"/>
                    <a:pt x="4962" y="4130"/>
                    <a:pt x="5124" y="4332"/>
                  </a:cubicBezTo>
                  <a:lnTo>
                    <a:pt x="5892" y="4947"/>
                  </a:lnTo>
                  <a:lnTo>
                    <a:pt x="7947" y="4332"/>
                  </a:lnTo>
                  <a:lnTo>
                    <a:pt x="8714" y="4947"/>
                  </a:lnTo>
                  <a:cubicBezTo>
                    <a:pt x="8804" y="5570"/>
                    <a:pt x="8892" y="6190"/>
                    <a:pt x="8972" y="6805"/>
                  </a:cubicBezTo>
                  <a:lnTo>
                    <a:pt x="8203" y="6805"/>
                  </a:lnTo>
                  <a:lnTo>
                    <a:pt x="6410" y="6805"/>
                  </a:lnTo>
                  <a:lnTo>
                    <a:pt x="5124" y="6805"/>
                  </a:lnTo>
                  <a:lnTo>
                    <a:pt x="4100" y="8053"/>
                  </a:lnTo>
                  <a:lnTo>
                    <a:pt x="3081" y="9909"/>
                  </a:lnTo>
                  <a:lnTo>
                    <a:pt x="1788" y="9909"/>
                  </a:lnTo>
                  <a:lnTo>
                    <a:pt x="1788" y="7439"/>
                  </a:lnTo>
                  <a:cubicBezTo>
                    <a:pt x="1628" y="6805"/>
                    <a:pt x="1454" y="6190"/>
                    <a:pt x="1281" y="5570"/>
                  </a:cubicBezTo>
                  <a:lnTo>
                    <a:pt x="0" y="3715"/>
                  </a:lnTo>
                  <a:lnTo>
                    <a:pt x="768" y="2477"/>
                  </a:lnTo>
                  <a:lnTo>
                    <a:pt x="1788" y="1231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rgbClr val="687A8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300" noProof="1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29F50020-B196-0842-8F35-F982C886B194}"/>
                </a:ext>
              </a:extLst>
            </p:cNvPr>
            <p:cNvSpPr txBox="1"/>
            <p:nvPr/>
          </p:nvSpPr>
          <p:spPr>
            <a:xfrm>
              <a:off x="5554882" y="4544744"/>
              <a:ext cx="189560" cy="800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Хоргос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458D7B9-6199-AD49-B20B-E8D21DE9F418}"/>
                </a:ext>
              </a:extLst>
            </p:cNvPr>
            <p:cNvSpPr txBox="1"/>
            <p:nvPr/>
          </p:nvSpPr>
          <p:spPr>
            <a:xfrm>
              <a:off x="5165022" y="4257636"/>
              <a:ext cx="189560" cy="800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Балхаш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EC4E9D0C-AFD6-3647-856D-37234311246E}"/>
                </a:ext>
              </a:extLst>
            </p:cNvPr>
            <p:cNvSpPr txBox="1"/>
            <p:nvPr/>
          </p:nvSpPr>
          <p:spPr>
            <a:xfrm>
              <a:off x="5259077" y="4341582"/>
              <a:ext cx="189560" cy="800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Капшагай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6C881727-E8AB-7243-B4D5-74DA917ACEA2}"/>
                </a:ext>
              </a:extLst>
            </p:cNvPr>
            <p:cNvSpPr txBox="1"/>
            <p:nvPr/>
          </p:nvSpPr>
          <p:spPr>
            <a:xfrm>
              <a:off x="5192073" y="4528701"/>
              <a:ext cx="189560" cy="800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Алтынколь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688CF73D-1E40-8F43-9C08-BA81283C3D20}"/>
                </a:ext>
              </a:extLst>
            </p:cNvPr>
            <p:cNvSpPr txBox="1"/>
            <p:nvPr/>
          </p:nvSpPr>
          <p:spPr>
            <a:xfrm>
              <a:off x="4892763" y="3758567"/>
              <a:ext cx="387448" cy="74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Петропавловск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BE2B25DD-B4E8-094F-8B6E-3BF684C687D4}"/>
                </a:ext>
              </a:extLst>
            </p:cNvPr>
            <p:cNvSpPr txBox="1"/>
            <p:nvPr/>
          </p:nvSpPr>
          <p:spPr>
            <a:xfrm>
              <a:off x="5808575" y="2985309"/>
              <a:ext cx="1182712" cy="3194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indent="-337659">
                <a:spcAft>
                  <a:spcPts val="1108"/>
                </a:spcAft>
              </a:pPr>
              <a:r>
                <a:rPr lang="ru-RU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РОССИЯ</a:t>
              </a:r>
              <a:endPara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val 263">
              <a:extLst>
                <a:ext uri="{FF2B5EF4-FFF2-40B4-BE49-F238E27FC236}">
                  <a16:creationId xmlns:a16="http://schemas.microsoft.com/office/drawing/2014/main" xmlns="" id="{5372F4E1-5CF0-7141-8E6E-B14CAE433DA0}"/>
                </a:ext>
              </a:extLst>
            </p:cNvPr>
            <p:cNvSpPr/>
            <p:nvPr/>
          </p:nvSpPr>
          <p:spPr bwMode="ltGray">
            <a:xfrm>
              <a:off x="2535624" y="3901652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264">
              <a:extLst>
                <a:ext uri="{FF2B5EF4-FFF2-40B4-BE49-F238E27FC236}">
                  <a16:creationId xmlns:a16="http://schemas.microsoft.com/office/drawing/2014/main" xmlns="" id="{8753AC12-6657-0B4D-8006-C0E2C830EE4A}"/>
                </a:ext>
              </a:extLst>
            </p:cNvPr>
            <p:cNvGrpSpPr/>
            <p:nvPr/>
          </p:nvGrpSpPr>
          <p:grpSpPr>
            <a:xfrm>
              <a:off x="1322000" y="3881183"/>
              <a:ext cx="1080916" cy="960016"/>
              <a:chOff x="1104198" y="3863764"/>
              <a:chExt cx="1080916" cy="960016"/>
            </a:xfrm>
          </p:grpSpPr>
          <p:sp>
            <p:nvSpPr>
              <p:cNvPr id="104" name="Freeform 307">
                <a:extLst>
                  <a:ext uri="{FF2B5EF4-FFF2-40B4-BE49-F238E27FC236}">
                    <a16:creationId xmlns:a16="http://schemas.microsoft.com/office/drawing/2014/main" xmlns="" id="{C2EC84A4-FAA7-844D-AF69-F90FB2F69B39}"/>
                  </a:ext>
                </a:extLst>
              </p:cNvPr>
              <p:cNvSpPr/>
              <p:nvPr/>
            </p:nvSpPr>
            <p:spPr bwMode="ltGray">
              <a:xfrm>
                <a:off x="1124137" y="4476654"/>
                <a:ext cx="123825" cy="306705"/>
              </a:xfrm>
              <a:custGeom>
                <a:avLst/>
                <a:gdLst>
                  <a:gd name="connsiteX0" fmla="*/ 0 w 123825"/>
                  <a:gd name="connsiteY0" fmla="*/ 0 h 306705"/>
                  <a:gd name="connsiteX1" fmla="*/ 74295 w 123825"/>
                  <a:gd name="connsiteY1" fmla="*/ 99060 h 306705"/>
                  <a:gd name="connsiteX2" fmla="*/ 123825 w 123825"/>
                  <a:gd name="connsiteY2" fmla="*/ 163830 h 306705"/>
                  <a:gd name="connsiteX3" fmla="*/ 78105 w 123825"/>
                  <a:gd name="connsiteY3" fmla="*/ 306705 h 306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5" h="306705">
                    <a:moveTo>
                      <a:pt x="0" y="0"/>
                    </a:moveTo>
                    <a:lnTo>
                      <a:pt x="74295" y="99060"/>
                    </a:lnTo>
                    <a:lnTo>
                      <a:pt x="123825" y="163830"/>
                    </a:lnTo>
                    <a:lnTo>
                      <a:pt x="78105" y="306705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08">
                <a:extLst>
                  <a:ext uri="{FF2B5EF4-FFF2-40B4-BE49-F238E27FC236}">
                    <a16:creationId xmlns:a16="http://schemas.microsoft.com/office/drawing/2014/main" xmlns="" id="{C9D0513B-314D-2A47-BF4D-F967587F5289}"/>
                  </a:ext>
                </a:extLst>
              </p:cNvPr>
              <p:cNvSpPr/>
              <p:nvPr/>
            </p:nvSpPr>
            <p:spPr bwMode="ltGray">
              <a:xfrm>
                <a:off x="1691827" y="4333779"/>
                <a:ext cx="226695" cy="28575"/>
              </a:xfrm>
              <a:custGeom>
                <a:avLst/>
                <a:gdLst>
                  <a:gd name="connsiteX0" fmla="*/ 0 w 226695"/>
                  <a:gd name="connsiteY0" fmla="*/ 0 h 28575"/>
                  <a:gd name="connsiteX1" fmla="*/ 0 w 226695"/>
                  <a:gd name="connsiteY1" fmla="*/ 0 h 28575"/>
                  <a:gd name="connsiteX2" fmla="*/ 129540 w 226695"/>
                  <a:gd name="connsiteY2" fmla="*/ 28575 h 28575"/>
                  <a:gd name="connsiteX3" fmla="*/ 226695 w 226695"/>
                  <a:gd name="connsiteY3" fmla="*/ 190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9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29540" y="28575"/>
                    </a:lnTo>
                    <a:lnTo>
                      <a:pt x="226695" y="1905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98ACC6EB-BF80-F14F-993A-11A236097F4C}"/>
                  </a:ext>
                </a:extLst>
              </p:cNvPr>
              <p:cNvSpPr txBox="1"/>
              <p:nvPr/>
            </p:nvSpPr>
            <p:spPr>
              <a:xfrm>
                <a:off x="1397206" y="4083680"/>
                <a:ext cx="175505" cy="63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indent="-337659">
                  <a:spcAft>
                    <a:spcPts val="1108"/>
                  </a:spcAft>
                </a:pPr>
                <a:r>
                  <a:rPr lang="ru-RU" sz="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Париж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48266E41-DBBB-6E4E-986C-9694ED85846C}"/>
                  </a:ext>
                </a:extLst>
              </p:cNvPr>
              <p:cNvSpPr txBox="1"/>
              <p:nvPr/>
            </p:nvSpPr>
            <p:spPr>
              <a:xfrm>
                <a:off x="1948843" y="4487326"/>
                <a:ext cx="135770" cy="85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indent="-337659">
                  <a:spcAft>
                    <a:spcPts val="1108"/>
                  </a:spcAft>
                </a:pPr>
                <a:r>
                  <a:rPr lang="ru-RU" sz="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Рим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xmlns="" id="{8BD7F228-7355-A54C-82DD-B06833287726}"/>
                  </a:ext>
                </a:extLst>
              </p:cNvPr>
              <p:cNvSpPr txBox="1"/>
              <p:nvPr/>
            </p:nvSpPr>
            <p:spPr>
              <a:xfrm>
                <a:off x="1270102" y="4646168"/>
                <a:ext cx="421102" cy="177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indent="-337659">
                  <a:spcAft>
                    <a:spcPts val="1108"/>
                  </a:spcAft>
                </a:pPr>
                <a:r>
                  <a:rPr lang="ru-RU" sz="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Мадрид</a:t>
                </a:r>
              </a:p>
            </p:txBody>
          </p:sp>
          <p:sp>
            <p:nvSpPr>
              <p:cNvPr id="109" name="Oval 312">
                <a:extLst>
                  <a:ext uri="{FF2B5EF4-FFF2-40B4-BE49-F238E27FC236}">
                    <a16:creationId xmlns:a16="http://schemas.microsoft.com/office/drawing/2014/main" xmlns="" id="{37FB8DA7-0ADC-C04B-BF5B-398927AB01C6}"/>
                  </a:ext>
                </a:extLst>
              </p:cNvPr>
              <p:cNvSpPr/>
              <p:nvPr/>
            </p:nvSpPr>
            <p:spPr bwMode="ltGray">
              <a:xfrm>
                <a:off x="1176287" y="4754580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Oval 313">
                <a:extLst>
                  <a:ext uri="{FF2B5EF4-FFF2-40B4-BE49-F238E27FC236}">
                    <a16:creationId xmlns:a16="http://schemas.microsoft.com/office/drawing/2014/main" xmlns="" id="{7ECFBB07-DC77-A244-9E64-EF383F544BB5}"/>
                  </a:ext>
                </a:extLst>
              </p:cNvPr>
              <p:cNvSpPr/>
              <p:nvPr/>
            </p:nvSpPr>
            <p:spPr bwMode="ltGray">
              <a:xfrm>
                <a:off x="1104198" y="4456600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14">
                <a:extLst>
                  <a:ext uri="{FF2B5EF4-FFF2-40B4-BE49-F238E27FC236}">
                    <a16:creationId xmlns:a16="http://schemas.microsoft.com/office/drawing/2014/main" xmlns="" id="{EEC35FA4-3699-084E-A7FA-75F95751863A}"/>
                  </a:ext>
                </a:extLst>
              </p:cNvPr>
              <p:cNvSpPr/>
              <p:nvPr/>
            </p:nvSpPr>
            <p:spPr>
              <a:xfrm>
                <a:off x="1708550" y="3890416"/>
                <a:ext cx="19049" cy="149749"/>
              </a:xfrm>
              <a:custGeom>
                <a:avLst/>
                <a:gdLst>
                  <a:gd name="connsiteX0" fmla="*/ 0 w 80010"/>
                  <a:gd name="connsiteY0" fmla="*/ 0 h 150495"/>
                  <a:gd name="connsiteX1" fmla="*/ 80010 w 80010"/>
                  <a:gd name="connsiteY1" fmla="*/ 150495 h 150495"/>
                  <a:gd name="connsiteX0" fmla="*/ 0 w 33336"/>
                  <a:gd name="connsiteY0" fmla="*/ 0 h 148605"/>
                  <a:gd name="connsiteX1" fmla="*/ 33336 w 33336"/>
                  <a:gd name="connsiteY1" fmla="*/ 148605 h 148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336" h="148605">
                    <a:moveTo>
                      <a:pt x="0" y="0"/>
                    </a:moveTo>
                    <a:lnTo>
                      <a:pt x="33336" y="148605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Oval 315">
                <a:extLst>
                  <a:ext uri="{FF2B5EF4-FFF2-40B4-BE49-F238E27FC236}">
                    <a16:creationId xmlns:a16="http://schemas.microsoft.com/office/drawing/2014/main" xmlns="" id="{4544B9F4-8423-8747-854C-A6A56C1605A3}"/>
                  </a:ext>
                </a:extLst>
              </p:cNvPr>
              <p:cNvSpPr/>
              <p:nvPr/>
            </p:nvSpPr>
            <p:spPr bwMode="ltGray">
              <a:xfrm>
                <a:off x="1689340" y="3863764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16">
                <a:extLst>
                  <a:ext uri="{FF2B5EF4-FFF2-40B4-BE49-F238E27FC236}">
                    <a16:creationId xmlns:a16="http://schemas.microsoft.com/office/drawing/2014/main" xmlns="" id="{E49BC4E3-6DDE-F34D-9361-215B68400C87}"/>
                  </a:ext>
                </a:extLst>
              </p:cNvPr>
              <p:cNvSpPr/>
              <p:nvPr/>
            </p:nvSpPr>
            <p:spPr>
              <a:xfrm>
                <a:off x="1377371" y="4157040"/>
                <a:ext cx="171450" cy="26670"/>
              </a:xfrm>
              <a:custGeom>
                <a:avLst/>
                <a:gdLst>
                  <a:gd name="connsiteX0" fmla="*/ 171450 w 171450"/>
                  <a:gd name="connsiteY0" fmla="*/ 0 h 26670"/>
                  <a:gd name="connsiteX1" fmla="*/ 47625 w 171450"/>
                  <a:gd name="connsiteY1" fmla="*/ 26670 h 26670"/>
                  <a:gd name="connsiteX2" fmla="*/ 0 w 171450"/>
                  <a:gd name="connsiteY2" fmla="*/ 17145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50" h="26670">
                    <a:moveTo>
                      <a:pt x="171450" y="0"/>
                    </a:moveTo>
                    <a:lnTo>
                      <a:pt x="47625" y="26670"/>
                    </a:lnTo>
                    <a:lnTo>
                      <a:pt x="0" y="17145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17">
                <a:extLst>
                  <a:ext uri="{FF2B5EF4-FFF2-40B4-BE49-F238E27FC236}">
                    <a16:creationId xmlns:a16="http://schemas.microsoft.com/office/drawing/2014/main" xmlns="" id="{12DCC49D-AE83-3B49-83C1-06B54D403D6B}"/>
                  </a:ext>
                </a:extLst>
              </p:cNvPr>
              <p:cNvSpPr/>
              <p:nvPr/>
            </p:nvSpPr>
            <p:spPr>
              <a:xfrm>
                <a:off x="1792370" y="3899942"/>
                <a:ext cx="310515" cy="129540"/>
              </a:xfrm>
              <a:custGeom>
                <a:avLst/>
                <a:gdLst>
                  <a:gd name="connsiteX0" fmla="*/ 0 w 310515"/>
                  <a:gd name="connsiteY0" fmla="*/ 129540 h 129540"/>
                  <a:gd name="connsiteX1" fmla="*/ 146685 w 310515"/>
                  <a:gd name="connsiteY1" fmla="*/ 45720 h 129540"/>
                  <a:gd name="connsiteX2" fmla="*/ 310515 w 310515"/>
                  <a:gd name="connsiteY2" fmla="*/ 0 h 129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0515" h="129540">
                    <a:moveTo>
                      <a:pt x="0" y="129540"/>
                    </a:moveTo>
                    <a:lnTo>
                      <a:pt x="146685" y="45720"/>
                    </a:lnTo>
                    <a:lnTo>
                      <a:pt x="310515" y="0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Oval 318">
                <a:extLst>
                  <a:ext uri="{FF2B5EF4-FFF2-40B4-BE49-F238E27FC236}">
                    <a16:creationId xmlns:a16="http://schemas.microsoft.com/office/drawing/2014/main" xmlns="" id="{AE946C41-8D5B-5D4B-8DDE-DDCDACC12932}"/>
                  </a:ext>
                </a:extLst>
              </p:cNvPr>
              <p:cNvSpPr/>
              <p:nvPr/>
            </p:nvSpPr>
            <p:spPr bwMode="ltGray">
              <a:xfrm>
                <a:off x="1912803" y="3926508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19">
                <a:extLst>
                  <a:ext uri="{FF2B5EF4-FFF2-40B4-BE49-F238E27FC236}">
                    <a16:creationId xmlns:a16="http://schemas.microsoft.com/office/drawing/2014/main" xmlns="" id="{4606BA7C-687C-B249-800B-737B65E5B696}"/>
                  </a:ext>
                </a:extLst>
              </p:cNvPr>
              <p:cNvSpPr/>
              <p:nvPr/>
            </p:nvSpPr>
            <p:spPr>
              <a:xfrm>
                <a:off x="1436134" y="3957092"/>
                <a:ext cx="200025" cy="80010"/>
              </a:xfrm>
              <a:custGeom>
                <a:avLst/>
                <a:gdLst>
                  <a:gd name="connsiteX0" fmla="*/ 156210 w 156210"/>
                  <a:gd name="connsiteY0" fmla="*/ 57150 h 57150"/>
                  <a:gd name="connsiteX1" fmla="*/ 0 w 156210"/>
                  <a:gd name="connsiteY1" fmla="*/ 0 h 57150"/>
                  <a:gd name="connsiteX0" fmla="*/ 200025 w 200025"/>
                  <a:gd name="connsiteY0" fmla="*/ 80010 h 80010"/>
                  <a:gd name="connsiteX1" fmla="*/ 0 w 200025"/>
                  <a:gd name="connsiteY1" fmla="*/ 0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80010">
                    <a:moveTo>
                      <a:pt x="200025" y="80010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20">
                <a:extLst>
                  <a:ext uri="{FF2B5EF4-FFF2-40B4-BE49-F238E27FC236}">
                    <a16:creationId xmlns:a16="http://schemas.microsoft.com/office/drawing/2014/main" xmlns="" id="{6D713853-AFC7-1847-A304-59F4D59D5B2A}"/>
                  </a:ext>
                </a:extLst>
              </p:cNvPr>
              <p:cNvSpPr/>
              <p:nvPr/>
            </p:nvSpPr>
            <p:spPr>
              <a:xfrm>
                <a:off x="1209440" y="4488587"/>
                <a:ext cx="30480" cy="72390"/>
              </a:xfrm>
              <a:custGeom>
                <a:avLst/>
                <a:gdLst>
                  <a:gd name="connsiteX0" fmla="*/ 0 w 30480"/>
                  <a:gd name="connsiteY0" fmla="*/ 72390 h 72390"/>
                  <a:gd name="connsiteX1" fmla="*/ 30480 w 30480"/>
                  <a:gd name="connsiteY1" fmla="*/ 0 h 7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" h="72390">
                    <a:moveTo>
                      <a:pt x="0" y="72390"/>
                    </a:moveTo>
                    <a:lnTo>
                      <a:pt x="30480" y="0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21">
                <a:extLst>
                  <a:ext uri="{FF2B5EF4-FFF2-40B4-BE49-F238E27FC236}">
                    <a16:creationId xmlns:a16="http://schemas.microsoft.com/office/drawing/2014/main" xmlns="" id="{57A78CA5-39EF-D242-B6AD-1C83728A2A04}"/>
                  </a:ext>
                </a:extLst>
              </p:cNvPr>
              <p:cNvSpPr/>
              <p:nvPr/>
            </p:nvSpPr>
            <p:spPr>
              <a:xfrm>
                <a:off x="1409465" y="4248557"/>
                <a:ext cx="28575" cy="158115"/>
              </a:xfrm>
              <a:custGeom>
                <a:avLst/>
                <a:gdLst>
                  <a:gd name="connsiteX0" fmla="*/ 28575 w 28575"/>
                  <a:gd name="connsiteY0" fmla="*/ 0 h 158115"/>
                  <a:gd name="connsiteX1" fmla="*/ 28575 w 28575"/>
                  <a:gd name="connsiteY1" fmla="*/ 0 h 158115"/>
                  <a:gd name="connsiteX2" fmla="*/ 0 w 28575"/>
                  <a:gd name="connsiteY2" fmla="*/ 158115 h 15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58115">
                    <a:moveTo>
                      <a:pt x="28575" y="0"/>
                    </a:moveTo>
                    <a:lnTo>
                      <a:pt x="28575" y="0"/>
                    </a:lnTo>
                    <a:lnTo>
                      <a:pt x="0" y="158115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22">
                <a:extLst>
                  <a:ext uri="{FF2B5EF4-FFF2-40B4-BE49-F238E27FC236}">
                    <a16:creationId xmlns:a16="http://schemas.microsoft.com/office/drawing/2014/main" xmlns="" id="{312DF0F0-589F-F740-9717-4FD480F34ADD}"/>
                  </a:ext>
                </a:extLst>
              </p:cNvPr>
              <p:cNvSpPr/>
              <p:nvPr/>
            </p:nvSpPr>
            <p:spPr>
              <a:xfrm>
                <a:off x="1449471" y="4128542"/>
                <a:ext cx="320040" cy="356235"/>
              </a:xfrm>
              <a:custGeom>
                <a:avLst/>
                <a:gdLst>
                  <a:gd name="connsiteX0" fmla="*/ 121920 w 280035"/>
                  <a:gd name="connsiteY0" fmla="*/ 312420 h 312420"/>
                  <a:gd name="connsiteX1" fmla="*/ 280035 w 280035"/>
                  <a:gd name="connsiteY1" fmla="*/ 302895 h 312420"/>
                  <a:gd name="connsiteX2" fmla="*/ 241935 w 280035"/>
                  <a:gd name="connsiteY2" fmla="*/ 207645 h 312420"/>
                  <a:gd name="connsiteX3" fmla="*/ 192405 w 280035"/>
                  <a:gd name="connsiteY3" fmla="*/ 87630 h 312420"/>
                  <a:gd name="connsiteX4" fmla="*/ 135255 w 280035"/>
                  <a:gd name="connsiteY4" fmla="*/ 0 h 312420"/>
                  <a:gd name="connsiteX5" fmla="*/ 0 w 280035"/>
                  <a:gd name="connsiteY5" fmla="*/ 106680 h 312420"/>
                  <a:gd name="connsiteX0" fmla="*/ 320040 w 320040"/>
                  <a:gd name="connsiteY0" fmla="*/ 356235 h 356235"/>
                  <a:gd name="connsiteX1" fmla="*/ 280035 w 320040"/>
                  <a:gd name="connsiteY1" fmla="*/ 302895 h 356235"/>
                  <a:gd name="connsiteX2" fmla="*/ 241935 w 320040"/>
                  <a:gd name="connsiteY2" fmla="*/ 207645 h 356235"/>
                  <a:gd name="connsiteX3" fmla="*/ 192405 w 320040"/>
                  <a:gd name="connsiteY3" fmla="*/ 87630 h 356235"/>
                  <a:gd name="connsiteX4" fmla="*/ 135255 w 320040"/>
                  <a:gd name="connsiteY4" fmla="*/ 0 h 356235"/>
                  <a:gd name="connsiteX5" fmla="*/ 0 w 320040"/>
                  <a:gd name="connsiteY5" fmla="*/ 106680 h 356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040" h="356235">
                    <a:moveTo>
                      <a:pt x="320040" y="356235"/>
                    </a:moveTo>
                    <a:lnTo>
                      <a:pt x="280035" y="302895"/>
                    </a:lnTo>
                    <a:lnTo>
                      <a:pt x="241935" y="207645"/>
                    </a:lnTo>
                    <a:lnTo>
                      <a:pt x="192405" y="87630"/>
                    </a:lnTo>
                    <a:lnTo>
                      <a:pt x="135255" y="0"/>
                    </a:lnTo>
                    <a:lnTo>
                      <a:pt x="0" y="106680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23">
                <a:extLst>
                  <a:ext uri="{FF2B5EF4-FFF2-40B4-BE49-F238E27FC236}">
                    <a16:creationId xmlns:a16="http://schemas.microsoft.com/office/drawing/2014/main" xmlns="" id="{B7EA7FBD-4008-5A4F-A432-95C4A0E93893}"/>
                  </a:ext>
                </a:extLst>
              </p:cNvPr>
              <p:cNvSpPr/>
              <p:nvPr/>
            </p:nvSpPr>
            <p:spPr>
              <a:xfrm>
                <a:off x="1251350" y="4540022"/>
                <a:ext cx="340995" cy="95250"/>
              </a:xfrm>
              <a:custGeom>
                <a:avLst/>
                <a:gdLst>
                  <a:gd name="connsiteX0" fmla="*/ 0 w 340995"/>
                  <a:gd name="connsiteY0" fmla="*/ 95250 h 95250"/>
                  <a:gd name="connsiteX1" fmla="*/ 156210 w 340995"/>
                  <a:gd name="connsiteY1" fmla="*/ 32385 h 95250"/>
                  <a:gd name="connsiteX2" fmla="*/ 259080 w 340995"/>
                  <a:gd name="connsiteY2" fmla="*/ 28575 h 95250"/>
                  <a:gd name="connsiteX3" fmla="*/ 340995 w 340995"/>
                  <a:gd name="connsiteY3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995" h="95250">
                    <a:moveTo>
                      <a:pt x="0" y="95250"/>
                    </a:moveTo>
                    <a:lnTo>
                      <a:pt x="156210" y="32385"/>
                    </a:lnTo>
                    <a:lnTo>
                      <a:pt x="259080" y="28575"/>
                    </a:lnTo>
                    <a:lnTo>
                      <a:pt x="340995" y="0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24">
                <a:extLst>
                  <a:ext uri="{FF2B5EF4-FFF2-40B4-BE49-F238E27FC236}">
                    <a16:creationId xmlns:a16="http://schemas.microsoft.com/office/drawing/2014/main" xmlns="" id="{A39E0DA1-0FB0-AA4E-8935-C4A793B2D8CE}"/>
                  </a:ext>
                </a:extLst>
              </p:cNvPr>
              <p:cNvSpPr/>
              <p:nvPr/>
            </p:nvSpPr>
            <p:spPr>
              <a:xfrm>
                <a:off x="1912385" y="4334282"/>
                <a:ext cx="255270" cy="310515"/>
              </a:xfrm>
              <a:custGeom>
                <a:avLst/>
                <a:gdLst>
                  <a:gd name="connsiteX0" fmla="*/ 255270 w 255270"/>
                  <a:gd name="connsiteY0" fmla="*/ 310515 h 310515"/>
                  <a:gd name="connsiteX1" fmla="*/ 255270 w 255270"/>
                  <a:gd name="connsiteY1" fmla="*/ 310515 h 310515"/>
                  <a:gd name="connsiteX2" fmla="*/ 167640 w 255270"/>
                  <a:gd name="connsiteY2" fmla="*/ 175260 h 310515"/>
                  <a:gd name="connsiteX3" fmla="*/ 93345 w 255270"/>
                  <a:gd name="connsiteY3" fmla="*/ 89535 h 310515"/>
                  <a:gd name="connsiteX4" fmla="*/ 0 w 255270"/>
                  <a:gd name="connsiteY4" fmla="*/ 0 h 310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70" h="310515">
                    <a:moveTo>
                      <a:pt x="255270" y="310515"/>
                    </a:moveTo>
                    <a:lnTo>
                      <a:pt x="255270" y="310515"/>
                    </a:lnTo>
                    <a:lnTo>
                      <a:pt x="167640" y="175260"/>
                    </a:lnTo>
                    <a:lnTo>
                      <a:pt x="93345" y="89535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25">
                <a:extLst>
                  <a:ext uri="{FF2B5EF4-FFF2-40B4-BE49-F238E27FC236}">
                    <a16:creationId xmlns:a16="http://schemas.microsoft.com/office/drawing/2014/main" xmlns="" id="{E28FA2CB-C7E3-B54D-92D2-2D27381CF8B8}"/>
                  </a:ext>
                </a:extLst>
              </p:cNvPr>
              <p:cNvSpPr/>
              <p:nvPr/>
            </p:nvSpPr>
            <p:spPr>
              <a:xfrm>
                <a:off x="1594165" y="4040910"/>
                <a:ext cx="228686" cy="93349"/>
              </a:xfrm>
              <a:custGeom>
                <a:avLst/>
                <a:gdLst>
                  <a:gd name="connsiteX0" fmla="*/ 0 w 226695"/>
                  <a:gd name="connsiteY0" fmla="*/ 0 h 5715"/>
                  <a:gd name="connsiteX1" fmla="*/ 226695 w 226695"/>
                  <a:gd name="connsiteY1" fmla="*/ 5715 h 5715"/>
                  <a:gd name="connsiteX0" fmla="*/ 0 w 10000"/>
                  <a:gd name="connsiteY0" fmla="*/ 24 h 33382"/>
                  <a:gd name="connsiteX1" fmla="*/ 2521 w 10000"/>
                  <a:gd name="connsiteY1" fmla="*/ 33357 h 33382"/>
                  <a:gd name="connsiteX2" fmla="*/ 10000 w 10000"/>
                  <a:gd name="connsiteY2" fmla="*/ 10024 h 33382"/>
                  <a:gd name="connsiteX0" fmla="*/ 0 w 8403"/>
                  <a:gd name="connsiteY0" fmla="*/ 4 h 186672"/>
                  <a:gd name="connsiteX1" fmla="*/ 924 w 8403"/>
                  <a:gd name="connsiteY1" fmla="*/ 186668 h 186672"/>
                  <a:gd name="connsiteX2" fmla="*/ 8403 w 8403"/>
                  <a:gd name="connsiteY2" fmla="*/ 163335 h 186672"/>
                  <a:gd name="connsiteX0" fmla="*/ 2005 w 12005"/>
                  <a:gd name="connsiteY0" fmla="*/ 0 h 8750"/>
                  <a:gd name="connsiteX1" fmla="*/ 105 w 12005"/>
                  <a:gd name="connsiteY1" fmla="*/ 8393 h 8750"/>
                  <a:gd name="connsiteX2" fmla="*/ 12005 w 12005"/>
                  <a:gd name="connsiteY2" fmla="*/ 8750 h 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05" h="8750">
                    <a:moveTo>
                      <a:pt x="2005" y="0"/>
                    </a:moveTo>
                    <a:cubicBezTo>
                      <a:pt x="2738" y="-59"/>
                      <a:pt x="-628" y="8452"/>
                      <a:pt x="105" y="8393"/>
                    </a:cubicBezTo>
                    <a:lnTo>
                      <a:pt x="12005" y="8750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26">
                <a:extLst>
                  <a:ext uri="{FF2B5EF4-FFF2-40B4-BE49-F238E27FC236}">
                    <a16:creationId xmlns:a16="http://schemas.microsoft.com/office/drawing/2014/main" xmlns="" id="{644E2EA2-BDD6-884C-B3E1-539BA9033A2A}"/>
                  </a:ext>
                </a:extLst>
              </p:cNvPr>
              <p:cNvSpPr/>
              <p:nvPr/>
            </p:nvSpPr>
            <p:spPr>
              <a:xfrm>
                <a:off x="1647590" y="4035197"/>
                <a:ext cx="146685" cy="1905"/>
              </a:xfrm>
              <a:custGeom>
                <a:avLst/>
                <a:gdLst>
                  <a:gd name="connsiteX0" fmla="*/ 0 w 146685"/>
                  <a:gd name="connsiteY0" fmla="*/ 0 h 1905"/>
                  <a:gd name="connsiteX1" fmla="*/ 146685 w 146685"/>
                  <a:gd name="connsiteY1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685" h="1905">
                    <a:moveTo>
                      <a:pt x="0" y="0"/>
                    </a:moveTo>
                    <a:lnTo>
                      <a:pt x="146685" y="1905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27">
                <a:extLst>
                  <a:ext uri="{FF2B5EF4-FFF2-40B4-BE49-F238E27FC236}">
                    <a16:creationId xmlns:a16="http://schemas.microsoft.com/office/drawing/2014/main" xmlns="" id="{49B0107D-F2B9-9942-8916-6E216ED56C0D}"/>
                  </a:ext>
                </a:extLst>
              </p:cNvPr>
              <p:cNvSpPr/>
              <p:nvPr/>
            </p:nvSpPr>
            <p:spPr>
              <a:xfrm>
                <a:off x="2049545" y="3905657"/>
                <a:ext cx="47625" cy="112395"/>
              </a:xfrm>
              <a:custGeom>
                <a:avLst/>
                <a:gdLst>
                  <a:gd name="connsiteX0" fmla="*/ 47625 w 47625"/>
                  <a:gd name="connsiteY0" fmla="*/ 0 h 112395"/>
                  <a:gd name="connsiteX1" fmla="*/ 0 w 47625"/>
                  <a:gd name="connsiteY1" fmla="*/ 11239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25" h="112395">
                    <a:moveTo>
                      <a:pt x="47625" y="0"/>
                    </a:moveTo>
                    <a:lnTo>
                      <a:pt x="0" y="112395"/>
                    </a:lnTo>
                  </a:path>
                </a:pathLst>
              </a:custGeom>
              <a:noFill/>
              <a:ln w="12700">
                <a:solidFill>
                  <a:srgbClr val="003256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Oval 328">
                <a:extLst>
                  <a:ext uri="{FF2B5EF4-FFF2-40B4-BE49-F238E27FC236}">
                    <a16:creationId xmlns:a16="http://schemas.microsoft.com/office/drawing/2014/main" xmlns="" id="{C5CCC66B-B7D7-CA44-8C48-2E4AA2CC813F}"/>
                  </a:ext>
                </a:extLst>
              </p:cNvPr>
              <p:cNvSpPr/>
              <p:nvPr/>
            </p:nvSpPr>
            <p:spPr bwMode="ltGray">
              <a:xfrm>
                <a:off x="1890339" y="4313440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Oval 329">
                <a:extLst>
                  <a:ext uri="{FF2B5EF4-FFF2-40B4-BE49-F238E27FC236}">
                    <a16:creationId xmlns:a16="http://schemas.microsoft.com/office/drawing/2014/main" xmlns="" id="{AFD0C7A8-42A4-114C-98CB-B297E93AC91F}"/>
                  </a:ext>
                </a:extLst>
              </p:cNvPr>
              <p:cNvSpPr/>
              <p:nvPr/>
            </p:nvSpPr>
            <p:spPr bwMode="ltGray">
              <a:xfrm>
                <a:off x="2023601" y="4011911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Oval 330">
                <a:extLst>
                  <a:ext uri="{FF2B5EF4-FFF2-40B4-BE49-F238E27FC236}">
                    <a16:creationId xmlns:a16="http://schemas.microsoft.com/office/drawing/2014/main" xmlns="" id="{DF08AA78-5E4A-F742-B42C-BDF8B70AABCF}"/>
                  </a:ext>
                </a:extLst>
              </p:cNvPr>
              <p:cNvSpPr/>
              <p:nvPr/>
            </p:nvSpPr>
            <p:spPr bwMode="ltGray">
              <a:xfrm>
                <a:off x="1223253" y="4622219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Oval 331">
                <a:extLst>
                  <a:ext uri="{FF2B5EF4-FFF2-40B4-BE49-F238E27FC236}">
                    <a16:creationId xmlns:a16="http://schemas.microsoft.com/office/drawing/2014/main" xmlns="" id="{2C08E9A2-3FD4-FD4F-B565-55656DD29424}"/>
                  </a:ext>
                </a:extLst>
              </p:cNvPr>
              <p:cNvSpPr/>
              <p:nvPr/>
            </p:nvSpPr>
            <p:spPr bwMode="ltGray">
              <a:xfrm>
                <a:off x="1388194" y="4541255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Oval 332">
                <a:extLst>
                  <a:ext uri="{FF2B5EF4-FFF2-40B4-BE49-F238E27FC236}">
                    <a16:creationId xmlns:a16="http://schemas.microsoft.com/office/drawing/2014/main" xmlns="" id="{3CBDFA9F-C242-8F4F-863B-7F1FC169F335}"/>
                  </a:ext>
                </a:extLst>
              </p:cNvPr>
              <p:cNvSpPr/>
              <p:nvPr/>
            </p:nvSpPr>
            <p:spPr bwMode="ltGray">
              <a:xfrm>
                <a:off x="1527973" y="4527508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Oval 333">
                <a:extLst>
                  <a:ext uri="{FF2B5EF4-FFF2-40B4-BE49-F238E27FC236}">
                    <a16:creationId xmlns:a16="http://schemas.microsoft.com/office/drawing/2014/main" xmlns="" id="{301E422D-CB9D-4443-BC4E-D713BBAAA85A}"/>
                  </a:ext>
                </a:extLst>
              </p:cNvPr>
              <p:cNvSpPr/>
              <p:nvPr/>
            </p:nvSpPr>
            <p:spPr bwMode="ltGray">
              <a:xfrm>
                <a:off x="1667470" y="4310473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Oval 334">
                <a:extLst>
                  <a:ext uri="{FF2B5EF4-FFF2-40B4-BE49-F238E27FC236}">
                    <a16:creationId xmlns:a16="http://schemas.microsoft.com/office/drawing/2014/main" xmlns="" id="{ACF99960-49BF-DD4A-A5F6-BAF72861F3C2}"/>
                  </a:ext>
                </a:extLst>
              </p:cNvPr>
              <p:cNvSpPr/>
              <p:nvPr/>
            </p:nvSpPr>
            <p:spPr bwMode="ltGray">
              <a:xfrm>
                <a:off x="1417432" y="3929680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Oval 335">
                <a:extLst>
                  <a:ext uri="{FF2B5EF4-FFF2-40B4-BE49-F238E27FC236}">
                    <a16:creationId xmlns:a16="http://schemas.microsoft.com/office/drawing/2014/main" xmlns="" id="{A666285E-4886-A04E-BEFE-E876BE93C1FC}"/>
                  </a:ext>
                </a:extLst>
              </p:cNvPr>
              <p:cNvSpPr/>
              <p:nvPr/>
            </p:nvSpPr>
            <p:spPr bwMode="ltGray">
              <a:xfrm>
                <a:off x="2058210" y="4491326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Oval 336">
                <a:extLst>
                  <a:ext uri="{FF2B5EF4-FFF2-40B4-BE49-F238E27FC236}">
                    <a16:creationId xmlns:a16="http://schemas.microsoft.com/office/drawing/2014/main" xmlns="" id="{1F1C24BA-0FF8-C14B-B0C5-2FDDF31E5406}"/>
                  </a:ext>
                </a:extLst>
              </p:cNvPr>
              <p:cNvSpPr/>
              <p:nvPr/>
            </p:nvSpPr>
            <p:spPr bwMode="ltGray">
              <a:xfrm>
                <a:off x="2139395" y="4620095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val 337">
                <a:extLst>
                  <a:ext uri="{FF2B5EF4-FFF2-40B4-BE49-F238E27FC236}">
                    <a16:creationId xmlns:a16="http://schemas.microsoft.com/office/drawing/2014/main" xmlns="" id="{4E565B11-AF90-CE4F-AB88-6D784BE4C94A}"/>
                  </a:ext>
                </a:extLst>
              </p:cNvPr>
              <p:cNvSpPr/>
              <p:nvPr/>
            </p:nvSpPr>
            <p:spPr bwMode="ltGray">
              <a:xfrm>
                <a:off x="1612796" y="4193667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Oval 338">
                <a:extLst>
                  <a:ext uri="{FF2B5EF4-FFF2-40B4-BE49-F238E27FC236}">
                    <a16:creationId xmlns:a16="http://schemas.microsoft.com/office/drawing/2014/main" xmlns="" id="{34212B22-1631-E244-88BD-3F70B33A5207}"/>
                  </a:ext>
                </a:extLst>
              </p:cNvPr>
              <p:cNvSpPr/>
              <p:nvPr/>
            </p:nvSpPr>
            <p:spPr bwMode="ltGray">
              <a:xfrm>
                <a:off x="1563693" y="4102156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l 339">
                <a:extLst>
                  <a:ext uri="{FF2B5EF4-FFF2-40B4-BE49-F238E27FC236}">
                    <a16:creationId xmlns:a16="http://schemas.microsoft.com/office/drawing/2014/main" xmlns="" id="{8EE47F29-1B5D-DA46-A1B8-F9A9599219DE}"/>
                  </a:ext>
                </a:extLst>
              </p:cNvPr>
              <p:cNvSpPr/>
              <p:nvPr/>
            </p:nvSpPr>
            <p:spPr bwMode="ltGray">
              <a:xfrm>
                <a:off x="1618356" y="4016872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Oval 340">
                <a:extLst>
                  <a:ext uri="{FF2B5EF4-FFF2-40B4-BE49-F238E27FC236}">
                    <a16:creationId xmlns:a16="http://schemas.microsoft.com/office/drawing/2014/main" xmlns="" id="{D2C72DC8-2084-1A49-946D-A0A4BD01FA4C}"/>
                  </a:ext>
                </a:extLst>
              </p:cNvPr>
              <p:cNvSpPr/>
              <p:nvPr/>
            </p:nvSpPr>
            <p:spPr bwMode="ltGray">
              <a:xfrm>
                <a:off x="1174268" y="4548943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Oval 341">
                <a:extLst>
                  <a:ext uri="{FF2B5EF4-FFF2-40B4-BE49-F238E27FC236}">
                    <a16:creationId xmlns:a16="http://schemas.microsoft.com/office/drawing/2014/main" xmlns="" id="{6CA9DC37-D44E-114D-9B7B-1843FB4BC953}"/>
                  </a:ext>
                </a:extLst>
              </p:cNvPr>
              <p:cNvSpPr/>
              <p:nvPr/>
            </p:nvSpPr>
            <p:spPr bwMode="ltGray">
              <a:xfrm>
                <a:off x="1424462" y="4213765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Oval 342">
                <a:extLst>
                  <a:ext uri="{FF2B5EF4-FFF2-40B4-BE49-F238E27FC236}">
                    <a16:creationId xmlns:a16="http://schemas.microsoft.com/office/drawing/2014/main" xmlns="" id="{7F5417A6-9015-5540-BCA8-0DCD10680EBF}"/>
                  </a:ext>
                </a:extLst>
              </p:cNvPr>
              <p:cNvSpPr/>
              <p:nvPr/>
            </p:nvSpPr>
            <p:spPr bwMode="ltGray">
              <a:xfrm>
                <a:off x="1742200" y="4460416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Oval 343">
                <a:extLst>
                  <a:ext uri="{FF2B5EF4-FFF2-40B4-BE49-F238E27FC236}">
                    <a16:creationId xmlns:a16="http://schemas.microsoft.com/office/drawing/2014/main" xmlns="" id="{3A36D334-AA06-C346-BA8D-05B539C7DF18}"/>
                  </a:ext>
                </a:extLst>
              </p:cNvPr>
              <p:cNvSpPr/>
              <p:nvPr/>
            </p:nvSpPr>
            <p:spPr bwMode="ltGray">
              <a:xfrm>
                <a:off x="1757317" y="4015793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344">
                <a:extLst>
                  <a:ext uri="{FF2B5EF4-FFF2-40B4-BE49-F238E27FC236}">
                    <a16:creationId xmlns:a16="http://schemas.microsoft.com/office/drawing/2014/main" xmlns="" id="{E8519553-748A-C44C-9869-11C29BF6169E}"/>
                  </a:ext>
                </a:extLst>
              </p:cNvPr>
              <p:cNvSpPr/>
              <p:nvPr/>
            </p:nvSpPr>
            <p:spPr bwMode="ltGray">
              <a:xfrm>
                <a:off x="1787721" y="4109969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Oval 345">
                <a:extLst>
                  <a:ext uri="{FF2B5EF4-FFF2-40B4-BE49-F238E27FC236}">
                    <a16:creationId xmlns:a16="http://schemas.microsoft.com/office/drawing/2014/main" xmlns="" id="{49212D2E-6176-794D-B444-20D86E04F7A5}"/>
                  </a:ext>
                </a:extLst>
              </p:cNvPr>
              <p:cNvSpPr/>
              <p:nvPr/>
            </p:nvSpPr>
            <p:spPr bwMode="ltGray">
              <a:xfrm>
                <a:off x="1218082" y="4476654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Oval 346">
                <a:extLst>
                  <a:ext uri="{FF2B5EF4-FFF2-40B4-BE49-F238E27FC236}">
                    <a16:creationId xmlns:a16="http://schemas.microsoft.com/office/drawing/2014/main" xmlns="" id="{7381CF17-400F-CA41-83EF-A8D4579B3A41}"/>
                  </a:ext>
                </a:extLst>
              </p:cNvPr>
              <p:cNvSpPr/>
              <p:nvPr/>
            </p:nvSpPr>
            <p:spPr bwMode="ltGray">
              <a:xfrm>
                <a:off x="1397437" y="4387710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Oval 347">
                <a:extLst>
                  <a:ext uri="{FF2B5EF4-FFF2-40B4-BE49-F238E27FC236}">
                    <a16:creationId xmlns:a16="http://schemas.microsoft.com/office/drawing/2014/main" xmlns="" id="{5475DDD8-7168-B94E-BC31-2B8C8857680D}"/>
                  </a:ext>
                </a:extLst>
              </p:cNvPr>
              <p:cNvSpPr/>
              <p:nvPr/>
            </p:nvSpPr>
            <p:spPr bwMode="ltGray">
              <a:xfrm>
                <a:off x="1345132" y="4145652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Oval 265">
              <a:extLst>
                <a:ext uri="{FF2B5EF4-FFF2-40B4-BE49-F238E27FC236}">
                  <a16:creationId xmlns:a16="http://schemas.microsoft.com/office/drawing/2014/main" xmlns="" id="{76702E74-A828-B94F-AABE-15014D12EDE7}"/>
                </a:ext>
              </a:extLst>
            </p:cNvPr>
            <p:cNvSpPr/>
            <p:nvPr/>
          </p:nvSpPr>
          <p:spPr bwMode="ltGray">
            <a:xfrm>
              <a:off x="2277139" y="3899273"/>
              <a:ext cx="62384" cy="62384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3" name="Group 266">
              <a:extLst>
                <a:ext uri="{FF2B5EF4-FFF2-40B4-BE49-F238E27FC236}">
                  <a16:creationId xmlns:a16="http://schemas.microsoft.com/office/drawing/2014/main" xmlns="" id="{40BB28B7-7450-2D41-8D0A-3F8C8FF80982}"/>
                </a:ext>
              </a:extLst>
            </p:cNvPr>
            <p:cNvGrpSpPr/>
            <p:nvPr/>
          </p:nvGrpSpPr>
          <p:grpSpPr>
            <a:xfrm>
              <a:off x="5695670" y="4290556"/>
              <a:ext cx="2011035" cy="1328109"/>
              <a:chOff x="5489975" y="4314404"/>
              <a:chExt cx="2011035" cy="1328109"/>
            </a:xfrm>
          </p:grpSpPr>
          <p:sp>
            <p:nvSpPr>
              <p:cNvPr id="75" name="Freeform 278">
                <a:extLst>
                  <a:ext uri="{FF2B5EF4-FFF2-40B4-BE49-F238E27FC236}">
                    <a16:creationId xmlns:a16="http://schemas.microsoft.com/office/drawing/2014/main" xmlns="" id="{26D2BF4B-CFAF-174A-A732-64F67C533FD6}"/>
                  </a:ext>
                </a:extLst>
              </p:cNvPr>
              <p:cNvSpPr/>
              <p:nvPr/>
            </p:nvSpPr>
            <p:spPr>
              <a:xfrm>
                <a:off x="6504705" y="4895622"/>
                <a:ext cx="347980" cy="530860"/>
              </a:xfrm>
              <a:custGeom>
                <a:avLst/>
                <a:gdLst>
                  <a:gd name="connsiteX0" fmla="*/ 0 w 347980"/>
                  <a:gd name="connsiteY0" fmla="*/ 530860 h 530860"/>
                  <a:gd name="connsiteX1" fmla="*/ 317500 w 347980"/>
                  <a:gd name="connsiteY1" fmla="*/ 477520 h 530860"/>
                  <a:gd name="connsiteX2" fmla="*/ 347980 w 347980"/>
                  <a:gd name="connsiteY2" fmla="*/ 335280 h 530860"/>
                  <a:gd name="connsiteX3" fmla="*/ 279400 w 347980"/>
                  <a:gd name="connsiteY3" fmla="*/ 0 h 53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980" h="530860">
                    <a:moveTo>
                      <a:pt x="0" y="530860"/>
                    </a:moveTo>
                    <a:lnTo>
                      <a:pt x="317500" y="477520"/>
                    </a:lnTo>
                    <a:lnTo>
                      <a:pt x="347980" y="335280"/>
                    </a:lnTo>
                    <a:lnTo>
                      <a:pt x="279400" y="0"/>
                    </a:lnTo>
                  </a:path>
                </a:pathLst>
              </a:custGeom>
              <a:noFill/>
              <a:ln w="28575"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79">
                <a:extLst>
                  <a:ext uri="{FF2B5EF4-FFF2-40B4-BE49-F238E27FC236}">
                    <a16:creationId xmlns:a16="http://schemas.microsoft.com/office/drawing/2014/main" xmlns="" id="{7693BE0B-493C-DC4E-892E-24890E5F5A36}"/>
                  </a:ext>
                </a:extLst>
              </p:cNvPr>
              <p:cNvSpPr/>
              <p:nvPr/>
            </p:nvSpPr>
            <p:spPr>
              <a:xfrm>
                <a:off x="6822204" y="5269638"/>
                <a:ext cx="422275" cy="337185"/>
              </a:xfrm>
              <a:custGeom>
                <a:avLst/>
                <a:gdLst>
                  <a:gd name="connsiteX0" fmla="*/ 68580 w 434340"/>
                  <a:gd name="connsiteY0" fmla="*/ 477520 h 477520"/>
                  <a:gd name="connsiteX1" fmla="*/ 0 w 434340"/>
                  <a:gd name="connsiteY1" fmla="*/ 243840 h 477520"/>
                  <a:gd name="connsiteX2" fmla="*/ 345440 w 434340"/>
                  <a:gd name="connsiteY2" fmla="*/ 134620 h 477520"/>
                  <a:gd name="connsiteX3" fmla="*/ 434340 w 434340"/>
                  <a:gd name="connsiteY3" fmla="*/ 71120 h 477520"/>
                  <a:gd name="connsiteX4" fmla="*/ 325120 w 434340"/>
                  <a:gd name="connsiteY4" fmla="*/ 0 h 477520"/>
                  <a:gd name="connsiteX0" fmla="*/ 68580 w 424815"/>
                  <a:gd name="connsiteY0" fmla="*/ 477520 h 477520"/>
                  <a:gd name="connsiteX1" fmla="*/ 0 w 424815"/>
                  <a:gd name="connsiteY1" fmla="*/ 243840 h 477520"/>
                  <a:gd name="connsiteX2" fmla="*/ 345440 w 424815"/>
                  <a:gd name="connsiteY2" fmla="*/ 134620 h 477520"/>
                  <a:gd name="connsiteX3" fmla="*/ 424815 w 424815"/>
                  <a:gd name="connsiteY3" fmla="*/ 168275 h 477520"/>
                  <a:gd name="connsiteX4" fmla="*/ 325120 w 424815"/>
                  <a:gd name="connsiteY4" fmla="*/ 0 h 477520"/>
                  <a:gd name="connsiteX0" fmla="*/ 68580 w 424815"/>
                  <a:gd name="connsiteY0" fmla="*/ 464185 h 464185"/>
                  <a:gd name="connsiteX1" fmla="*/ 0 w 424815"/>
                  <a:gd name="connsiteY1" fmla="*/ 230505 h 464185"/>
                  <a:gd name="connsiteX2" fmla="*/ 345440 w 424815"/>
                  <a:gd name="connsiteY2" fmla="*/ 121285 h 464185"/>
                  <a:gd name="connsiteX3" fmla="*/ 424815 w 424815"/>
                  <a:gd name="connsiteY3" fmla="*/ 154940 h 464185"/>
                  <a:gd name="connsiteX4" fmla="*/ 330835 w 424815"/>
                  <a:gd name="connsiteY4" fmla="*/ 0 h 464185"/>
                  <a:gd name="connsiteX0" fmla="*/ 68580 w 433300"/>
                  <a:gd name="connsiteY0" fmla="*/ 464185 h 464185"/>
                  <a:gd name="connsiteX1" fmla="*/ 0 w 433300"/>
                  <a:gd name="connsiteY1" fmla="*/ 230505 h 464185"/>
                  <a:gd name="connsiteX2" fmla="*/ 345440 w 433300"/>
                  <a:gd name="connsiteY2" fmla="*/ 121285 h 464185"/>
                  <a:gd name="connsiteX3" fmla="*/ 424815 w 433300"/>
                  <a:gd name="connsiteY3" fmla="*/ 154940 h 464185"/>
                  <a:gd name="connsiteX4" fmla="*/ 429896 w 433300"/>
                  <a:gd name="connsiteY4" fmla="*/ 50800 h 464185"/>
                  <a:gd name="connsiteX5" fmla="*/ 330835 w 433300"/>
                  <a:gd name="connsiteY5" fmla="*/ 0 h 464185"/>
                  <a:gd name="connsiteX0" fmla="*/ 68580 w 433300"/>
                  <a:gd name="connsiteY0" fmla="*/ 413385 h 413385"/>
                  <a:gd name="connsiteX1" fmla="*/ 0 w 433300"/>
                  <a:gd name="connsiteY1" fmla="*/ 179705 h 413385"/>
                  <a:gd name="connsiteX2" fmla="*/ 345440 w 433300"/>
                  <a:gd name="connsiteY2" fmla="*/ 70485 h 413385"/>
                  <a:gd name="connsiteX3" fmla="*/ 424815 w 433300"/>
                  <a:gd name="connsiteY3" fmla="*/ 104140 h 413385"/>
                  <a:gd name="connsiteX4" fmla="*/ 429896 w 433300"/>
                  <a:gd name="connsiteY4" fmla="*/ 0 h 413385"/>
                  <a:gd name="connsiteX5" fmla="*/ 336550 w 433300"/>
                  <a:gd name="connsiteY5" fmla="*/ 61595 h 413385"/>
                  <a:gd name="connsiteX0" fmla="*/ 68580 w 432870"/>
                  <a:gd name="connsiteY0" fmla="*/ 413385 h 413385"/>
                  <a:gd name="connsiteX1" fmla="*/ 0 w 432870"/>
                  <a:gd name="connsiteY1" fmla="*/ 179705 h 413385"/>
                  <a:gd name="connsiteX2" fmla="*/ 345440 w 432870"/>
                  <a:gd name="connsiteY2" fmla="*/ 70485 h 413385"/>
                  <a:gd name="connsiteX3" fmla="*/ 419100 w 432870"/>
                  <a:gd name="connsiteY3" fmla="*/ 106045 h 413385"/>
                  <a:gd name="connsiteX4" fmla="*/ 429896 w 432870"/>
                  <a:gd name="connsiteY4" fmla="*/ 0 h 413385"/>
                  <a:gd name="connsiteX5" fmla="*/ 336550 w 432870"/>
                  <a:gd name="connsiteY5" fmla="*/ 61595 h 413385"/>
                  <a:gd name="connsiteX0" fmla="*/ 68580 w 429896"/>
                  <a:gd name="connsiteY0" fmla="*/ 413385 h 413385"/>
                  <a:gd name="connsiteX1" fmla="*/ 0 w 429896"/>
                  <a:gd name="connsiteY1" fmla="*/ 179705 h 413385"/>
                  <a:gd name="connsiteX2" fmla="*/ 345440 w 429896"/>
                  <a:gd name="connsiteY2" fmla="*/ 70485 h 413385"/>
                  <a:gd name="connsiteX3" fmla="*/ 429896 w 429896"/>
                  <a:gd name="connsiteY3" fmla="*/ 0 h 413385"/>
                  <a:gd name="connsiteX4" fmla="*/ 336550 w 429896"/>
                  <a:gd name="connsiteY4" fmla="*/ 61595 h 413385"/>
                  <a:gd name="connsiteX0" fmla="*/ 68580 w 429896"/>
                  <a:gd name="connsiteY0" fmla="*/ 413385 h 413385"/>
                  <a:gd name="connsiteX1" fmla="*/ 0 w 429896"/>
                  <a:gd name="connsiteY1" fmla="*/ 179705 h 413385"/>
                  <a:gd name="connsiteX2" fmla="*/ 345440 w 429896"/>
                  <a:gd name="connsiteY2" fmla="*/ 70485 h 413385"/>
                  <a:gd name="connsiteX3" fmla="*/ 429896 w 429896"/>
                  <a:gd name="connsiteY3" fmla="*/ 0 h 413385"/>
                  <a:gd name="connsiteX4" fmla="*/ 422275 w 429896"/>
                  <a:gd name="connsiteY4" fmla="*/ 101600 h 413385"/>
                  <a:gd name="connsiteX0" fmla="*/ 68580 w 422275"/>
                  <a:gd name="connsiteY0" fmla="*/ 342900 h 342900"/>
                  <a:gd name="connsiteX1" fmla="*/ 0 w 422275"/>
                  <a:gd name="connsiteY1" fmla="*/ 109220 h 342900"/>
                  <a:gd name="connsiteX2" fmla="*/ 345440 w 422275"/>
                  <a:gd name="connsiteY2" fmla="*/ 0 h 342900"/>
                  <a:gd name="connsiteX3" fmla="*/ 416561 w 422275"/>
                  <a:gd name="connsiteY3" fmla="*/ 5715 h 342900"/>
                  <a:gd name="connsiteX4" fmla="*/ 422275 w 422275"/>
                  <a:gd name="connsiteY4" fmla="*/ 31115 h 342900"/>
                  <a:gd name="connsiteX0" fmla="*/ 68580 w 422275"/>
                  <a:gd name="connsiteY0" fmla="*/ 337185 h 337185"/>
                  <a:gd name="connsiteX1" fmla="*/ 0 w 422275"/>
                  <a:gd name="connsiteY1" fmla="*/ 103505 h 337185"/>
                  <a:gd name="connsiteX2" fmla="*/ 332105 w 422275"/>
                  <a:gd name="connsiteY2" fmla="*/ 0 h 337185"/>
                  <a:gd name="connsiteX3" fmla="*/ 416561 w 422275"/>
                  <a:gd name="connsiteY3" fmla="*/ 0 h 337185"/>
                  <a:gd name="connsiteX4" fmla="*/ 422275 w 422275"/>
                  <a:gd name="connsiteY4" fmla="*/ 25400 h 337185"/>
                  <a:gd name="connsiteX0" fmla="*/ 68580 w 422275"/>
                  <a:gd name="connsiteY0" fmla="*/ 337185 h 337185"/>
                  <a:gd name="connsiteX1" fmla="*/ 0 w 422275"/>
                  <a:gd name="connsiteY1" fmla="*/ 103505 h 337185"/>
                  <a:gd name="connsiteX2" fmla="*/ 332105 w 422275"/>
                  <a:gd name="connsiteY2" fmla="*/ 0 h 337185"/>
                  <a:gd name="connsiteX3" fmla="*/ 387986 w 422275"/>
                  <a:gd name="connsiteY3" fmla="*/ 9525 h 337185"/>
                  <a:gd name="connsiteX4" fmla="*/ 422275 w 422275"/>
                  <a:gd name="connsiteY4" fmla="*/ 25400 h 337185"/>
                  <a:gd name="connsiteX0" fmla="*/ 68580 w 422275"/>
                  <a:gd name="connsiteY0" fmla="*/ 337185 h 337185"/>
                  <a:gd name="connsiteX1" fmla="*/ 0 w 422275"/>
                  <a:gd name="connsiteY1" fmla="*/ 103505 h 337185"/>
                  <a:gd name="connsiteX2" fmla="*/ 332105 w 422275"/>
                  <a:gd name="connsiteY2" fmla="*/ 0 h 337185"/>
                  <a:gd name="connsiteX3" fmla="*/ 422275 w 422275"/>
                  <a:gd name="connsiteY3" fmla="*/ 25400 h 337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275" h="337185">
                    <a:moveTo>
                      <a:pt x="68580" y="337185"/>
                    </a:moveTo>
                    <a:lnTo>
                      <a:pt x="0" y="103505"/>
                    </a:lnTo>
                    <a:lnTo>
                      <a:pt x="332105" y="0"/>
                    </a:lnTo>
                    <a:lnTo>
                      <a:pt x="422275" y="25400"/>
                    </a:lnTo>
                  </a:path>
                </a:pathLst>
              </a:custGeom>
              <a:noFill/>
              <a:ln w="28575"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280">
                <a:extLst>
                  <a:ext uri="{FF2B5EF4-FFF2-40B4-BE49-F238E27FC236}">
                    <a16:creationId xmlns:a16="http://schemas.microsoft.com/office/drawing/2014/main" xmlns="" id="{9A9172B5-908E-624F-828E-84302DECD865}"/>
                  </a:ext>
                </a:extLst>
              </p:cNvPr>
              <p:cNvSpPr/>
              <p:nvPr/>
            </p:nvSpPr>
            <p:spPr>
              <a:xfrm>
                <a:off x="7040645" y="4941341"/>
                <a:ext cx="214630" cy="244475"/>
              </a:xfrm>
              <a:custGeom>
                <a:avLst/>
                <a:gdLst>
                  <a:gd name="connsiteX0" fmla="*/ 210820 w 210820"/>
                  <a:gd name="connsiteY0" fmla="*/ 563880 h 563880"/>
                  <a:gd name="connsiteX1" fmla="*/ 119380 w 210820"/>
                  <a:gd name="connsiteY1" fmla="*/ 525780 h 563880"/>
                  <a:gd name="connsiteX2" fmla="*/ 109220 w 210820"/>
                  <a:gd name="connsiteY2" fmla="*/ 388620 h 563880"/>
                  <a:gd name="connsiteX3" fmla="*/ 0 w 210820"/>
                  <a:gd name="connsiteY3" fmla="*/ 210820 h 563880"/>
                  <a:gd name="connsiteX4" fmla="*/ 10160 w 210820"/>
                  <a:gd name="connsiteY4" fmla="*/ 0 h 563880"/>
                  <a:gd name="connsiteX0" fmla="*/ 214630 w 214630"/>
                  <a:gd name="connsiteY0" fmla="*/ 455295 h 525780"/>
                  <a:gd name="connsiteX1" fmla="*/ 119380 w 214630"/>
                  <a:gd name="connsiteY1" fmla="*/ 525780 h 525780"/>
                  <a:gd name="connsiteX2" fmla="*/ 109220 w 214630"/>
                  <a:gd name="connsiteY2" fmla="*/ 388620 h 525780"/>
                  <a:gd name="connsiteX3" fmla="*/ 0 w 214630"/>
                  <a:gd name="connsiteY3" fmla="*/ 210820 h 525780"/>
                  <a:gd name="connsiteX4" fmla="*/ 10160 w 214630"/>
                  <a:gd name="connsiteY4" fmla="*/ 0 h 525780"/>
                  <a:gd name="connsiteX0" fmla="*/ 214630 w 214630"/>
                  <a:gd name="connsiteY0" fmla="*/ 455295 h 455295"/>
                  <a:gd name="connsiteX1" fmla="*/ 109220 w 214630"/>
                  <a:gd name="connsiteY1" fmla="*/ 388620 h 455295"/>
                  <a:gd name="connsiteX2" fmla="*/ 0 w 214630"/>
                  <a:gd name="connsiteY2" fmla="*/ 210820 h 455295"/>
                  <a:gd name="connsiteX3" fmla="*/ 10160 w 214630"/>
                  <a:gd name="connsiteY3" fmla="*/ 0 h 455295"/>
                  <a:gd name="connsiteX0" fmla="*/ 214630 w 214630"/>
                  <a:gd name="connsiteY0" fmla="*/ 244475 h 244475"/>
                  <a:gd name="connsiteX1" fmla="*/ 109220 w 214630"/>
                  <a:gd name="connsiteY1" fmla="*/ 177800 h 244475"/>
                  <a:gd name="connsiteX2" fmla="*/ 0 w 214630"/>
                  <a:gd name="connsiteY2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630" h="244475">
                    <a:moveTo>
                      <a:pt x="214630" y="244475"/>
                    </a:moveTo>
                    <a:lnTo>
                      <a:pt x="109220" y="17780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81">
                <a:extLst>
                  <a:ext uri="{FF2B5EF4-FFF2-40B4-BE49-F238E27FC236}">
                    <a16:creationId xmlns:a16="http://schemas.microsoft.com/office/drawing/2014/main" xmlns="" id="{EBF3F54A-83F4-A544-80F1-2D37DC912793}"/>
                  </a:ext>
                </a:extLst>
              </p:cNvPr>
              <p:cNvSpPr/>
              <p:nvPr/>
            </p:nvSpPr>
            <p:spPr>
              <a:xfrm>
                <a:off x="6767956" y="4900702"/>
                <a:ext cx="275229" cy="45719"/>
              </a:xfrm>
              <a:custGeom>
                <a:avLst/>
                <a:gdLst>
                  <a:gd name="connsiteX0" fmla="*/ 0 w 256540"/>
                  <a:gd name="connsiteY0" fmla="*/ 0 h 50800"/>
                  <a:gd name="connsiteX1" fmla="*/ 256540 w 256540"/>
                  <a:gd name="connsiteY1" fmla="*/ 5080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6540" h="50800">
                    <a:moveTo>
                      <a:pt x="0" y="0"/>
                    </a:moveTo>
                    <a:lnTo>
                      <a:pt x="256540" y="50800"/>
                    </a:lnTo>
                  </a:path>
                </a:pathLst>
              </a:custGeom>
              <a:noFill/>
              <a:ln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282">
                <a:extLst>
                  <a:ext uri="{FF2B5EF4-FFF2-40B4-BE49-F238E27FC236}">
                    <a16:creationId xmlns:a16="http://schemas.microsoft.com/office/drawing/2014/main" xmlns="" id="{F34A14C6-29EB-4C41-A3B1-238C90879600}"/>
                  </a:ext>
                </a:extLst>
              </p:cNvPr>
              <p:cNvSpPr/>
              <p:nvPr/>
            </p:nvSpPr>
            <p:spPr bwMode="ltGray">
              <a:xfrm>
                <a:off x="7220462" y="5273712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Oval 283">
                <a:extLst>
                  <a:ext uri="{FF2B5EF4-FFF2-40B4-BE49-F238E27FC236}">
                    <a16:creationId xmlns:a16="http://schemas.microsoft.com/office/drawing/2014/main" xmlns="" id="{BFEA8F07-41ED-0143-B521-89585D4BB345}"/>
                  </a:ext>
                </a:extLst>
              </p:cNvPr>
              <p:cNvSpPr/>
              <p:nvPr/>
            </p:nvSpPr>
            <p:spPr bwMode="ltGray">
              <a:xfrm>
                <a:off x="6468503" y="5403800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284">
                <a:extLst>
                  <a:ext uri="{FF2B5EF4-FFF2-40B4-BE49-F238E27FC236}">
                    <a16:creationId xmlns:a16="http://schemas.microsoft.com/office/drawing/2014/main" xmlns="" id="{A04D56ED-FDA1-E643-BF7F-CB6C484700FC}"/>
                  </a:ext>
                </a:extLst>
              </p:cNvPr>
              <p:cNvSpPr/>
              <p:nvPr/>
            </p:nvSpPr>
            <p:spPr bwMode="ltGray">
              <a:xfrm>
                <a:off x="6861152" y="5596794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Oval 285">
                <a:extLst>
                  <a:ext uri="{FF2B5EF4-FFF2-40B4-BE49-F238E27FC236}">
                    <a16:creationId xmlns:a16="http://schemas.microsoft.com/office/drawing/2014/main" xmlns="" id="{4B5AC9A7-3A14-E64D-B014-B7E491AE7C78}"/>
                  </a:ext>
                </a:extLst>
              </p:cNvPr>
              <p:cNvSpPr/>
              <p:nvPr/>
            </p:nvSpPr>
            <p:spPr bwMode="ltGray">
              <a:xfrm>
                <a:off x="6793067" y="5346616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286">
                <a:extLst>
                  <a:ext uri="{FF2B5EF4-FFF2-40B4-BE49-F238E27FC236}">
                    <a16:creationId xmlns:a16="http://schemas.microsoft.com/office/drawing/2014/main" xmlns="" id="{930D401A-7CAE-024D-A003-79403F0DFF51}"/>
                  </a:ext>
                </a:extLst>
              </p:cNvPr>
              <p:cNvSpPr/>
              <p:nvPr/>
            </p:nvSpPr>
            <p:spPr>
              <a:xfrm>
                <a:off x="7038740" y="4322852"/>
                <a:ext cx="451485" cy="417195"/>
              </a:xfrm>
              <a:custGeom>
                <a:avLst/>
                <a:gdLst>
                  <a:gd name="connsiteX0" fmla="*/ 0 w 451485"/>
                  <a:gd name="connsiteY0" fmla="*/ 417195 h 417195"/>
                  <a:gd name="connsiteX1" fmla="*/ 114300 w 451485"/>
                  <a:gd name="connsiteY1" fmla="*/ 339090 h 417195"/>
                  <a:gd name="connsiteX2" fmla="*/ 243840 w 451485"/>
                  <a:gd name="connsiteY2" fmla="*/ 259080 h 417195"/>
                  <a:gd name="connsiteX3" fmla="*/ 234315 w 451485"/>
                  <a:gd name="connsiteY3" fmla="*/ 388620 h 417195"/>
                  <a:gd name="connsiteX4" fmla="*/ 335280 w 451485"/>
                  <a:gd name="connsiteY4" fmla="*/ 158115 h 417195"/>
                  <a:gd name="connsiteX5" fmla="*/ 354330 w 451485"/>
                  <a:gd name="connsiteY5" fmla="*/ 57150 h 417195"/>
                  <a:gd name="connsiteX6" fmla="*/ 451485 w 451485"/>
                  <a:gd name="connsiteY6" fmla="*/ 0 h 41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1485" h="417195">
                    <a:moveTo>
                      <a:pt x="0" y="417195"/>
                    </a:moveTo>
                    <a:lnTo>
                      <a:pt x="114300" y="339090"/>
                    </a:lnTo>
                    <a:lnTo>
                      <a:pt x="243840" y="259080"/>
                    </a:lnTo>
                    <a:lnTo>
                      <a:pt x="234315" y="388620"/>
                    </a:lnTo>
                    <a:lnTo>
                      <a:pt x="335280" y="158115"/>
                    </a:lnTo>
                    <a:lnTo>
                      <a:pt x="354330" y="57150"/>
                    </a:lnTo>
                    <a:lnTo>
                      <a:pt x="451485" y="0"/>
                    </a:lnTo>
                  </a:path>
                </a:pathLst>
              </a:custGeom>
              <a:noFill/>
              <a:ln w="28575"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Oval 287">
                <a:extLst>
                  <a:ext uri="{FF2B5EF4-FFF2-40B4-BE49-F238E27FC236}">
                    <a16:creationId xmlns:a16="http://schemas.microsoft.com/office/drawing/2014/main" xmlns="" id="{6AD3EB35-6ACB-8E4A-802D-CEB3EB82E034}"/>
                  </a:ext>
                </a:extLst>
              </p:cNvPr>
              <p:cNvSpPr/>
              <p:nvPr/>
            </p:nvSpPr>
            <p:spPr bwMode="ltGray">
              <a:xfrm>
                <a:off x="7254548" y="4560793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Oval 288">
                <a:extLst>
                  <a:ext uri="{FF2B5EF4-FFF2-40B4-BE49-F238E27FC236}">
                    <a16:creationId xmlns:a16="http://schemas.microsoft.com/office/drawing/2014/main" xmlns="" id="{FF72FB37-22B0-FD40-8125-F2DFFFF3C922}"/>
                  </a:ext>
                </a:extLst>
              </p:cNvPr>
              <p:cNvSpPr/>
              <p:nvPr/>
            </p:nvSpPr>
            <p:spPr bwMode="ltGray">
              <a:xfrm>
                <a:off x="7351201" y="4452606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289">
                <a:extLst>
                  <a:ext uri="{FF2B5EF4-FFF2-40B4-BE49-F238E27FC236}">
                    <a16:creationId xmlns:a16="http://schemas.microsoft.com/office/drawing/2014/main" xmlns="" id="{C0929CB5-1A35-3340-A48C-5EC7FADC87F2}"/>
                  </a:ext>
                </a:extLst>
              </p:cNvPr>
              <p:cNvSpPr/>
              <p:nvPr/>
            </p:nvSpPr>
            <p:spPr>
              <a:xfrm>
                <a:off x="7154945" y="5153432"/>
                <a:ext cx="93345" cy="116205"/>
              </a:xfrm>
              <a:custGeom>
                <a:avLst/>
                <a:gdLst>
                  <a:gd name="connsiteX0" fmla="*/ 0 w 93345"/>
                  <a:gd name="connsiteY0" fmla="*/ 0 h 116205"/>
                  <a:gd name="connsiteX1" fmla="*/ 1905 w 93345"/>
                  <a:gd name="connsiteY1" fmla="*/ 116205 h 116205"/>
                  <a:gd name="connsiteX2" fmla="*/ 93345 w 93345"/>
                  <a:gd name="connsiteY2" fmla="*/ 43815 h 11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345" h="116205">
                    <a:moveTo>
                      <a:pt x="0" y="0"/>
                    </a:moveTo>
                    <a:lnTo>
                      <a:pt x="1905" y="116205"/>
                    </a:lnTo>
                    <a:lnTo>
                      <a:pt x="93345" y="43815"/>
                    </a:lnTo>
                  </a:path>
                </a:pathLst>
              </a:custGeom>
              <a:noFill/>
              <a:ln w="28575"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Oval 290">
                <a:extLst>
                  <a:ext uri="{FF2B5EF4-FFF2-40B4-BE49-F238E27FC236}">
                    <a16:creationId xmlns:a16="http://schemas.microsoft.com/office/drawing/2014/main" xmlns="" id="{598F8FB4-0065-4D45-BDC5-EEB214C81160}"/>
                  </a:ext>
                </a:extLst>
              </p:cNvPr>
              <p:cNvSpPr/>
              <p:nvPr/>
            </p:nvSpPr>
            <p:spPr bwMode="ltGray">
              <a:xfrm>
                <a:off x="7224781" y="5169001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val 291">
                <a:extLst>
                  <a:ext uri="{FF2B5EF4-FFF2-40B4-BE49-F238E27FC236}">
                    <a16:creationId xmlns:a16="http://schemas.microsoft.com/office/drawing/2014/main" xmlns="" id="{D0F37542-9DD7-6B44-83E5-7CD3608569C8}"/>
                  </a:ext>
                </a:extLst>
              </p:cNvPr>
              <p:cNvSpPr/>
              <p:nvPr/>
            </p:nvSpPr>
            <p:spPr bwMode="ltGray">
              <a:xfrm>
                <a:off x="7134857" y="5243669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Oval 292">
                <a:extLst>
                  <a:ext uri="{FF2B5EF4-FFF2-40B4-BE49-F238E27FC236}">
                    <a16:creationId xmlns:a16="http://schemas.microsoft.com/office/drawing/2014/main" xmlns="" id="{921C4E1D-F4D3-364D-ACBA-CC5E0EFF1B5F}"/>
                  </a:ext>
                </a:extLst>
              </p:cNvPr>
              <p:cNvSpPr/>
              <p:nvPr/>
            </p:nvSpPr>
            <p:spPr bwMode="ltGray">
              <a:xfrm>
                <a:off x="7134857" y="5124272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xmlns="" id="{0A806660-9A61-4449-9D69-2942ADF5E989}"/>
                  </a:ext>
                </a:extLst>
              </p:cNvPr>
              <p:cNvSpPr txBox="1"/>
              <p:nvPr/>
            </p:nvSpPr>
            <p:spPr>
              <a:xfrm>
                <a:off x="7207983" y="5075179"/>
                <a:ext cx="286209" cy="851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indent="-337659">
                  <a:spcAft>
                    <a:spcPts val="1108"/>
                  </a:spcAft>
                </a:pPr>
                <a:r>
                  <a:rPr lang="ru-RU" sz="400" dirty="0">
                    <a:latin typeface="Arial" panose="020B0604020202020204" pitchFamily="34" charset="0"/>
                    <a:cs typeface="Arial" panose="020B0604020202020204" pitchFamily="34" charset="0"/>
                  </a:rPr>
                  <a:t>Шанхай</a:t>
                </a:r>
              </a:p>
            </p:txBody>
          </p:sp>
          <p:sp>
            <p:nvSpPr>
              <p:cNvPr id="91" name="Freeform 294">
                <a:extLst>
                  <a:ext uri="{FF2B5EF4-FFF2-40B4-BE49-F238E27FC236}">
                    <a16:creationId xmlns:a16="http://schemas.microsoft.com/office/drawing/2014/main" xmlns="" id="{B5BD6DFA-3207-4242-9D79-B8C7E3C305C7}"/>
                  </a:ext>
                </a:extLst>
              </p:cNvPr>
              <p:cNvSpPr/>
              <p:nvPr/>
            </p:nvSpPr>
            <p:spPr>
              <a:xfrm>
                <a:off x="5489975" y="4530021"/>
                <a:ext cx="1474470" cy="401161"/>
              </a:xfrm>
              <a:custGeom>
                <a:avLst/>
                <a:gdLst>
                  <a:gd name="connsiteX0" fmla="*/ 0 w 1264920"/>
                  <a:gd name="connsiteY0" fmla="*/ 0 h 436880"/>
                  <a:gd name="connsiteX1" fmla="*/ 233680 w 1264920"/>
                  <a:gd name="connsiteY1" fmla="*/ 149860 h 436880"/>
                  <a:gd name="connsiteX2" fmla="*/ 490220 w 1264920"/>
                  <a:gd name="connsiteY2" fmla="*/ 243840 h 436880"/>
                  <a:gd name="connsiteX3" fmla="*/ 566420 w 1264920"/>
                  <a:gd name="connsiteY3" fmla="*/ 370840 h 436880"/>
                  <a:gd name="connsiteX4" fmla="*/ 833120 w 1264920"/>
                  <a:gd name="connsiteY4" fmla="*/ 436880 h 436880"/>
                  <a:gd name="connsiteX5" fmla="*/ 1087120 w 1264920"/>
                  <a:gd name="connsiteY5" fmla="*/ 406400 h 436880"/>
                  <a:gd name="connsiteX6" fmla="*/ 1264920 w 1264920"/>
                  <a:gd name="connsiteY6" fmla="*/ 180340 h 436880"/>
                  <a:gd name="connsiteX0" fmla="*/ 0 w 1474470"/>
                  <a:gd name="connsiteY0" fmla="*/ 0 h 401161"/>
                  <a:gd name="connsiteX1" fmla="*/ 443230 w 1474470"/>
                  <a:gd name="connsiteY1" fmla="*/ 114141 h 401161"/>
                  <a:gd name="connsiteX2" fmla="*/ 699770 w 1474470"/>
                  <a:gd name="connsiteY2" fmla="*/ 208121 h 401161"/>
                  <a:gd name="connsiteX3" fmla="*/ 775970 w 1474470"/>
                  <a:gd name="connsiteY3" fmla="*/ 335121 h 401161"/>
                  <a:gd name="connsiteX4" fmla="*/ 1042670 w 1474470"/>
                  <a:gd name="connsiteY4" fmla="*/ 401161 h 401161"/>
                  <a:gd name="connsiteX5" fmla="*/ 1296670 w 1474470"/>
                  <a:gd name="connsiteY5" fmla="*/ 370681 h 401161"/>
                  <a:gd name="connsiteX6" fmla="*/ 1474470 w 1474470"/>
                  <a:gd name="connsiteY6" fmla="*/ 144621 h 40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4470" h="401161">
                    <a:moveTo>
                      <a:pt x="0" y="0"/>
                    </a:moveTo>
                    <a:lnTo>
                      <a:pt x="443230" y="114141"/>
                    </a:lnTo>
                    <a:lnTo>
                      <a:pt x="699770" y="208121"/>
                    </a:lnTo>
                    <a:lnTo>
                      <a:pt x="775970" y="335121"/>
                    </a:lnTo>
                    <a:lnTo>
                      <a:pt x="1042670" y="401161"/>
                    </a:lnTo>
                    <a:lnTo>
                      <a:pt x="1296670" y="370681"/>
                    </a:lnTo>
                    <a:lnTo>
                      <a:pt x="1474470" y="144621"/>
                    </a:lnTo>
                  </a:path>
                </a:pathLst>
              </a:custGeom>
              <a:noFill/>
              <a:ln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Oval 295">
                <a:extLst>
                  <a:ext uri="{FF2B5EF4-FFF2-40B4-BE49-F238E27FC236}">
                    <a16:creationId xmlns:a16="http://schemas.microsoft.com/office/drawing/2014/main" xmlns="" id="{DF7BC7CE-282C-1B48-85DD-BC6DA7085582}"/>
                  </a:ext>
                </a:extLst>
              </p:cNvPr>
              <p:cNvSpPr/>
              <p:nvPr/>
            </p:nvSpPr>
            <p:spPr bwMode="ltGray">
              <a:xfrm>
                <a:off x="5907624" y="4614919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Oval 296">
                <a:extLst>
                  <a:ext uri="{FF2B5EF4-FFF2-40B4-BE49-F238E27FC236}">
                    <a16:creationId xmlns:a16="http://schemas.microsoft.com/office/drawing/2014/main" xmlns="" id="{BA9E63F4-5BF4-E641-8537-95161FCF89D6}"/>
                  </a:ext>
                </a:extLst>
              </p:cNvPr>
              <p:cNvSpPr/>
              <p:nvPr/>
            </p:nvSpPr>
            <p:spPr bwMode="ltGray">
              <a:xfrm>
                <a:off x="6164690" y="4719716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Oval 297">
                <a:extLst>
                  <a:ext uri="{FF2B5EF4-FFF2-40B4-BE49-F238E27FC236}">
                    <a16:creationId xmlns:a16="http://schemas.microsoft.com/office/drawing/2014/main" xmlns="" id="{7F7BA0D9-FCF2-694F-BE8D-9E5D862D9B15}"/>
                  </a:ext>
                </a:extLst>
              </p:cNvPr>
              <p:cNvSpPr/>
              <p:nvPr/>
            </p:nvSpPr>
            <p:spPr bwMode="ltGray">
              <a:xfrm>
                <a:off x="6756848" y="4884664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Oval 298">
                <a:extLst>
                  <a:ext uri="{FF2B5EF4-FFF2-40B4-BE49-F238E27FC236}">
                    <a16:creationId xmlns:a16="http://schemas.microsoft.com/office/drawing/2014/main" xmlns="" id="{356CA8C1-1502-3F44-AFDC-0B0A6426036A}"/>
                  </a:ext>
                </a:extLst>
              </p:cNvPr>
              <p:cNvSpPr/>
              <p:nvPr/>
            </p:nvSpPr>
            <p:spPr bwMode="ltGray">
              <a:xfrm>
                <a:off x="7118301" y="4647434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Oval 299">
                <a:extLst>
                  <a:ext uri="{FF2B5EF4-FFF2-40B4-BE49-F238E27FC236}">
                    <a16:creationId xmlns:a16="http://schemas.microsoft.com/office/drawing/2014/main" xmlns="" id="{71EBF6A1-C007-224E-89EB-686DD2055D78}"/>
                  </a:ext>
                </a:extLst>
              </p:cNvPr>
              <p:cNvSpPr/>
              <p:nvPr/>
            </p:nvSpPr>
            <p:spPr bwMode="ltGray">
              <a:xfrm>
                <a:off x="7260670" y="4694115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00">
                <a:extLst>
                  <a:ext uri="{FF2B5EF4-FFF2-40B4-BE49-F238E27FC236}">
                    <a16:creationId xmlns:a16="http://schemas.microsoft.com/office/drawing/2014/main" xmlns="" id="{94C26B42-1B64-D74F-9765-AB025E6BB635}"/>
                  </a:ext>
                </a:extLst>
              </p:cNvPr>
              <p:cNvSpPr/>
              <p:nvPr/>
            </p:nvSpPr>
            <p:spPr>
              <a:xfrm>
                <a:off x="6966350" y="4669562"/>
                <a:ext cx="87630" cy="68580"/>
              </a:xfrm>
              <a:custGeom>
                <a:avLst/>
                <a:gdLst>
                  <a:gd name="connsiteX0" fmla="*/ 87630 w 87630"/>
                  <a:gd name="connsiteY0" fmla="*/ 68580 h 68580"/>
                  <a:gd name="connsiteX1" fmla="*/ 0 w 87630"/>
                  <a:gd name="connsiteY1" fmla="*/ 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630" h="68580">
                    <a:moveTo>
                      <a:pt x="87630" y="6858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xmlns="" id="{C7EA707A-1747-9A40-B612-6E5A06B4CC30}"/>
                  </a:ext>
                </a:extLst>
              </p:cNvPr>
              <p:cNvSpPr txBox="1"/>
              <p:nvPr/>
            </p:nvSpPr>
            <p:spPr>
              <a:xfrm>
                <a:off x="6686438" y="4630460"/>
                <a:ext cx="262092" cy="45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indent="-337659">
                  <a:spcAft>
                    <a:spcPts val="1108"/>
                  </a:spcAft>
                </a:pPr>
                <a:r>
                  <a:rPr lang="ru-RU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Пекин</a:t>
                </a:r>
              </a:p>
            </p:txBody>
          </p:sp>
          <p:sp>
            <p:nvSpPr>
              <p:cNvPr id="99" name="Freeform 302">
                <a:extLst>
                  <a:ext uri="{FF2B5EF4-FFF2-40B4-BE49-F238E27FC236}">
                    <a16:creationId xmlns:a16="http://schemas.microsoft.com/office/drawing/2014/main" xmlns="" id="{170B7837-0921-D74A-8015-A3902A5F0D9E}"/>
                  </a:ext>
                </a:extLst>
              </p:cNvPr>
              <p:cNvSpPr/>
              <p:nvPr/>
            </p:nvSpPr>
            <p:spPr>
              <a:xfrm>
                <a:off x="7038740" y="4734332"/>
                <a:ext cx="5715" cy="207645"/>
              </a:xfrm>
              <a:custGeom>
                <a:avLst/>
                <a:gdLst>
                  <a:gd name="connsiteX0" fmla="*/ 0 w 5715"/>
                  <a:gd name="connsiteY0" fmla="*/ 207645 h 207645"/>
                  <a:gd name="connsiteX1" fmla="*/ 5715 w 5715"/>
                  <a:gd name="connsiteY1" fmla="*/ 0 h 207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5" h="207645">
                    <a:moveTo>
                      <a:pt x="0" y="207645"/>
                    </a:moveTo>
                    <a:lnTo>
                      <a:pt x="5715" y="0"/>
                    </a:lnTo>
                  </a:path>
                </a:pathLst>
              </a:custGeom>
              <a:noFill/>
              <a:ln>
                <a:solidFill>
                  <a:srgbClr val="0032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Oval 303">
                <a:extLst>
                  <a:ext uri="{FF2B5EF4-FFF2-40B4-BE49-F238E27FC236}">
                    <a16:creationId xmlns:a16="http://schemas.microsoft.com/office/drawing/2014/main" xmlns="" id="{90467448-26CB-C548-B33F-65229D2FE758}"/>
                  </a:ext>
                </a:extLst>
              </p:cNvPr>
              <p:cNvSpPr/>
              <p:nvPr/>
            </p:nvSpPr>
            <p:spPr bwMode="ltGray">
              <a:xfrm>
                <a:off x="7019530" y="4716975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Oval 304">
                <a:extLst>
                  <a:ext uri="{FF2B5EF4-FFF2-40B4-BE49-F238E27FC236}">
                    <a16:creationId xmlns:a16="http://schemas.microsoft.com/office/drawing/2014/main" xmlns="" id="{C1555D23-9E94-F841-A23D-2755C345AD64}"/>
                  </a:ext>
                </a:extLst>
              </p:cNvPr>
              <p:cNvSpPr/>
              <p:nvPr/>
            </p:nvSpPr>
            <p:spPr bwMode="ltGray">
              <a:xfrm>
                <a:off x="7020752" y="4926019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Oval 305">
                <a:extLst>
                  <a:ext uri="{FF2B5EF4-FFF2-40B4-BE49-F238E27FC236}">
                    <a16:creationId xmlns:a16="http://schemas.microsoft.com/office/drawing/2014/main" xmlns="" id="{5BA1441E-7698-B444-89E2-D0EB40F3D405}"/>
                  </a:ext>
                </a:extLst>
              </p:cNvPr>
              <p:cNvSpPr/>
              <p:nvPr/>
            </p:nvSpPr>
            <p:spPr bwMode="ltGray">
              <a:xfrm>
                <a:off x="7455291" y="4314404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Oval 306">
                <a:extLst>
                  <a:ext uri="{FF2B5EF4-FFF2-40B4-BE49-F238E27FC236}">
                    <a16:creationId xmlns:a16="http://schemas.microsoft.com/office/drawing/2014/main" xmlns="" id="{95C6BEE0-54AD-3A49-8F2D-DD5E5498C242}"/>
                  </a:ext>
                </a:extLst>
              </p:cNvPr>
              <p:cNvSpPr/>
              <p:nvPr/>
            </p:nvSpPr>
            <p:spPr bwMode="ltGray">
              <a:xfrm>
                <a:off x="6939378" y="4651387"/>
                <a:ext cx="45719" cy="45719"/>
              </a:xfrm>
              <a:prstGeom prst="ellipse">
                <a:avLst/>
              </a:prstGeom>
              <a:solidFill>
                <a:srgbClr val="003256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Freeform 267">
              <a:extLst>
                <a:ext uri="{FF2B5EF4-FFF2-40B4-BE49-F238E27FC236}">
                  <a16:creationId xmlns:a16="http://schemas.microsoft.com/office/drawing/2014/main" xmlns="" id="{5F9A2A59-8A52-0645-83B6-56482140EDA3}"/>
                </a:ext>
              </a:extLst>
            </p:cNvPr>
            <p:cNvSpPr/>
            <p:nvPr/>
          </p:nvSpPr>
          <p:spPr bwMode="ltGray">
            <a:xfrm>
              <a:off x="4783878" y="3732337"/>
              <a:ext cx="914454" cy="770607"/>
            </a:xfrm>
            <a:custGeom>
              <a:avLst/>
              <a:gdLst>
                <a:gd name="connsiteX0" fmla="*/ 0 w 1436370"/>
                <a:gd name="connsiteY0" fmla="*/ 15240 h 110490"/>
                <a:gd name="connsiteX1" fmla="*/ 194310 w 1436370"/>
                <a:gd name="connsiteY1" fmla="*/ 0 h 110490"/>
                <a:gd name="connsiteX2" fmla="*/ 449580 w 1436370"/>
                <a:gd name="connsiteY2" fmla="*/ 41910 h 110490"/>
                <a:gd name="connsiteX3" fmla="*/ 910590 w 1436370"/>
                <a:gd name="connsiteY3" fmla="*/ 34290 h 110490"/>
                <a:gd name="connsiteX4" fmla="*/ 1219200 w 1436370"/>
                <a:gd name="connsiteY4" fmla="*/ 91440 h 110490"/>
                <a:gd name="connsiteX5" fmla="*/ 1432560 w 1436370"/>
                <a:gd name="connsiteY5" fmla="*/ 45720 h 110490"/>
                <a:gd name="connsiteX6" fmla="*/ 1436370 w 1436370"/>
                <a:gd name="connsiteY6" fmla="*/ 110490 h 110490"/>
                <a:gd name="connsiteX0" fmla="*/ 0 w 1436370"/>
                <a:gd name="connsiteY0" fmla="*/ 15240 h 110490"/>
                <a:gd name="connsiteX1" fmla="*/ 194310 w 1436370"/>
                <a:gd name="connsiteY1" fmla="*/ 0 h 110490"/>
                <a:gd name="connsiteX2" fmla="*/ 449580 w 1436370"/>
                <a:gd name="connsiteY2" fmla="*/ 41910 h 110490"/>
                <a:gd name="connsiteX3" fmla="*/ 910590 w 1436370"/>
                <a:gd name="connsiteY3" fmla="*/ 34290 h 110490"/>
                <a:gd name="connsiteX4" fmla="*/ 1219200 w 1436370"/>
                <a:gd name="connsiteY4" fmla="*/ 91440 h 110490"/>
                <a:gd name="connsiteX5" fmla="*/ 1436370 w 1436370"/>
                <a:gd name="connsiteY5" fmla="*/ 110490 h 110490"/>
                <a:gd name="connsiteX0" fmla="*/ 0 w 1259205"/>
                <a:gd name="connsiteY0" fmla="*/ 15240 h 163830"/>
                <a:gd name="connsiteX1" fmla="*/ 194310 w 1259205"/>
                <a:gd name="connsiteY1" fmla="*/ 0 h 163830"/>
                <a:gd name="connsiteX2" fmla="*/ 449580 w 1259205"/>
                <a:gd name="connsiteY2" fmla="*/ 41910 h 163830"/>
                <a:gd name="connsiteX3" fmla="*/ 910590 w 1259205"/>
                <a:gd name="connsiteY3" fmla="*/ 34290 h 163830"/>
                <a:gd name="connsiteX4" fmla="*/ 1219200 w 1259205"/>
                <a:gd name="connsiteY4" fmla="*/ 91440 h 163830"/>
                <a:gd name="connsiteX5" fmla="*/ 1259205 w 1259205"/>
                <a:gd name="connsiteY5" fmla="*/ 163830 h 163830"/>
                <a:gd name="connsiteX0" fmla="*/ 0 w 1316355"/>
                <a:gd name="connsiteY0" fmla="*/ 15240 h 254317"/>
                <a:gd name="connsiteX1" fmla="*/ 194310 w 1316355"/>
                <a:gd name="connsiteY1" fmla="*/ 0 h 254317"/>
                <a:gd name="connsiteX2" fmla="*/ 449580 w 1316355"/>
                <a:gd name="connsiteY2" fmla="*/ 41910 h 254317"/>
                <a:gd name="connsiteX3" fmla="*/ 910590 w 1316355"/>
                <a:gd name="connsiteY3" fmla="*/ 34290 h 254317"/>
                <a:gd name="connsiteX4" fmla="*/ 1219200 w 1316355"/>
                <a:gd name="connsiteY4" fmla="*/ 91440 h 254317"/>
                <a:gd name="connsiteX5" fmla="*/ 1316355 w 1316355"/>
                <a:gd name="connsiteY5" fmla="*/ 254317 h 254317"/>
                <a:gd name="connsiteX0" fmla="*/ 0 w 1304449"/>
                <a:gd name="connsiteY0" fmla="*/ 15240 h 240029"/>
                <a:gd name="connsiteX1" fmla="*/ 194310 w 1304449"/>
                <a:gd name="connsiteY1" fmla="*/ 0 h 240029"/>
                <a:gd name="connsiteX2" fmla="*/ 449580 w 1304449"/>
                <a:gd name="connsiteY2" fmla="*/ 41910 h 240029"/>
                <a:gd name="connsiteX3" fmla="*/ 910590 w 1304449"/>
                <a:gd name="connsiteY3" fmla="*/ 34290 h 240029"/>
                <a:gd name="connsiteX4" fmla="*/ 1219200 w 1304449"/>
                <a:gd name="connsiteY4" fmla="*/ 91440 h 240029"/>
                <a:gd name="connsiteX5" fmla="*/ 1304449 w 1304449"/>
                <a:gd name="connsiteY5" fmla="*/ 240029 h 240029"/>
                <a:gd name="connsiteX0" fmla="*/ 0 w 1421130"/>
                <a:gd name="connsiteY0" fmla="*/ 15240 h 98812"/>
                <a:gd name="connsiteX1" fmla="*/ 194310 w 1421130"/>
                <a:gd name="connsiteY1" fmla="*/ 0 h 98812"/>
                <a:gd name="connsiteX2" fmla="*/ 449580 w 1421130"/>
                <a:gd name="connsiteY2" fmla="*/ 41910 h 98812"/>
                <a:gd name="connsiteX3" fmla="*/ 910590 w 1421130"/>
                <a:gd name="connsiteY3" fmla="*/ 34290 h 98812"/>
                <a:gd name="connsiteX4" fmla="*/ 1219200 w 1421130"/>
                <a:gd name="connsiteY4" fmla="*/ 91440 h 98812"/>
                <a:gd name="connsiteX5" fmla="*/ 1421130 w 1421130"/>
                <a:gd name="connsiteY5" fmla="*/ 94773 h 98812"/>
                <a:gd name="connsiteX0" fmla="*/ 0 w 1421130"/>
                <a:gd name="connsiteY0" fmla="*/ 15240 h 107286"/>
                <a:gd name="connsiteX1" fmla="*/ 194310 w 1421130"/>
                <a:gd name="connsiteY1" fmla="*/ 0 h 107286"/>
                <a:gd name="connsiteX2" fmla="*/ 449580 w 1421130"/>
                <a:gd name="connsiteY2" fmla="*/ 41910 h 107286"/>
                <a:gd name="connsiteX3" fmla="*/ 910590 w 1421130"/>
                <a:gd name="connsiteY3" fmla="*/ 34290 h 107286"/>
                <a:gd name="connsiteX4" fmla="*/ 1233487 w 1421130"/>
                <a:gd name="connsiteY4" fmla="*/ 100965 h 107286"/>
                <a:gd name="connsiteX5" fmla="*/ 1421130 w 1421130"/>
                <a:gd name="connsiteY5" fmla="*/ 94773 h 107286"/>
                <a:gd name="connsiteX0" fmla="*/ 0 w 1421130"/>
                <a:gd name="connsiteY0" fmla="*/ 15240 h 100965"/>
                <a:gd name="connsiteX1" fmla="*/ 194310 w 1421130"/>
                <a:gd name="connsiteY1" fmla="*/ 0 h 100965"/>
                <a:gd name="connsiteX2" fmla="*/ 449580 w 1421130"/>
                <a:gd name="connsiteY2" fmla="*/ 41910 h 100965"/>
                <a:gd name="connsiteX3" fmla="*/ 910590 w 1421130"/>
                <a:gd name="connsiteY3" fmla="*/ 34290 h 100965"/>
                <a:gd name="connsiteX4" fmla="*/ 1233487 w 1421130"/>
                <a:gd name="connsiteY4" fmla="*/ 100965 h 100965"/>
                <a:gd name="connsiteX5" fmla="*/ 1421130 w 1421130"/>
                <a:gd name="connsiteY5" fmla="*/ 94773 h 100965"/>
                <a:gd name="connsiteX0" fmla="*/ 0 w 1421130"/>
                <a:gd name="connsiteY0" fmla="*/ 15240 h 100965"/>
                <a:gd name="connsiteX1" fmla="*/ 194310 w 1421130"/>
                <a:gd name="connsiteY1" fmla="*/ 0 h 100965"/>
                <a:gd name="connsiteX2" fmla="*/ 449580 w 1421130"/>
                <a:gd name="connsiteY2" fmla="*/ 41910 h 100965"/>
                <a:gd name="connsiteX3" fmla="*/ 910590 w 1421130"/>
                <a:gd name="connsiteY3" fmla="*/ 34290 h 100965"/>
                <a:gd name="connsiteX4" fmla="*/ 1233487 w 1421130"/>
                <a:gd name="connsiteY4" fmla="*/ 100965 h 100965"/>
                <a:gd name="connsiteX5" fmla="*/ 1421130 w 1421130"/>
                <a:gd name="connsiteY5" fmla="*/ 94773 h 100965"/>
                <a:gd name="connsiteX0" fmla="*/ 0 w 1416368"/>
                <a:gd name="connsiteY0" fmla="*/ 15240 h 100965"/>
                <a:gd name="connsiteX1" fmla="*/ 194310 w 1416368"/>
                <a:gd name="connsiteY1" fmla="*/ 0 h 100965"/>
                <a:gd name="connsiteX2" fmla="*/ 449580 w 1416368"/>
                <a:gd name="connsiteY2" fmla="*/ 41910 h 100965"/>
                <a:gd name="connsiteX3" fmla="*/ 910590 w 1416368"/>
                <a:gd name="connsiteY3" fmla="*/ 34290 h 100965"/>
                <a:gd name="connsiteX4" fmla="*/ 1233487 w 1416368"/>
                <a:gd name="connsiteY4" fmla="*/ 100965 h 100965"/>
                <a:gd name="connsiteX5" fmla="*/ 1416368 w 1416368"/>
                <a:gd name="connsiteY5" fmla="*/ 94773 h 100965"/>
                <a:gd name="connsiteX0" fmla="*/ 0 w 1429861"/>
                <a:gd name="connsiteY0" fmla="*/ 15240 h 100965"/>
                <a:gd name="connsiteX1" fmla="*/ 194310 w 1429861"/>
                <a:gd name="connsiteY1" fmla="*/ 0 h 100965"/>
                <a:gd name="connsiteX2" fmla="*/ 449580 w 1429861"/>
                <a:gd name="connsiteY2" fmla="*/ 41910 h 100965"/>
                <a:gd name="connsiteX3" fmla="*/ 910590 w 1429861"/>
                <a:gd name="connsiteY3" fmla="*/ 34290 h 100965"/>
                <a:gd name="connsiteX4" fmla="*/ 1233487 w 1429861"/>
                <a:gd name="connsiteY4" fmla="*/ 100965 h 100965"/>
                <a:gd name="connsiteX5" fmla="*/ 1416368 w 1429861"/>
                <a:gd name="connsiteY5" fmla="*/ 94773 h 100965"/>
                <a:gd name="connsiteX6" fmla="*/ 1416181 w 1429861"/>
                <a:gd name="connsiteY6" fmla="*/ 91537 h 100965"/>
                <a:gd name="connsiteX0" fmla="*/ 0 w 1530481"/>
                <a:gd name="connsiteY0" fmla="*/ 15240 h 108227"/>
                <a:gd name="connsiteX1" fmla="*/ 194310 w 1530481"/>
                <a:gd name="connsiteY1" fmla="*/ 0 h 108227"/>
                <a:gd name="connsiteX2" fmla="*/ 449580 w 1530481"/>
                <a:gd name="connsiteY2" fmla="*/ 41910 h 108227"/>
                <a:gd name="connsiteX3" fmla="*/ 910590 w 1530481"/>
                <a:gd name="connsiteY3" fmla="*/ 34290 h 108227"/>
                <a:gd name="connsiteX4" fmla="*/ 1233487 w 1530481"/>
                <a:gd name="connsiteY4" fmla="*/ 100965 h 108227"/>
                <a:gd name="connsiteX5" fmla="*/ 1416368 w 1530481"/>
                <a:gd name="connsiteY5" fmla="*/ 94773 h 108227"/>
                <a:gd name="connsiteX6" fmla="*/ 1530481 w 1530481"/>
                <a:gd name="connsiteY6" fmla="*/ 108206 h 108227"/>
                <a:gd name="connsiteX0" fmla="*/ 0 w 1532862"/>
                <a:gd name="connsiteY0" fmla="*/ 15240 h 115363"/>
                <a:gd name="connsiteX1" fmla="*/ 194310 w 1532862"/>
                <a:gd name="connsiteY1" fmla="*/ 0 h 115363"/>
                <a:gd name="connsiteX2" fmla="*/ 449580 w 1532862"/>
                <a:gd name="connsiteY2" fmla="*/ 41910 h 115363"/>
                <a:gd name="connsiteX3" fmla="*/ 910590 w 1532862"/>
                <a:gd name="connsiteY3" fmla="*/ 34290 h 115363"/>
                <a:gd name="connsiteX4" fmla="*/ 1233487 w 1532862"/>
                <a:gd name="connsiteY4" fmla="*/ 100965 h 115363"/>
                <a:gd name="connsiteX5" fmla="*/ 1416368 w 1532862"/>
                <a:gd name="connsiteY5" fmla="*/ 94773 h 115363"/>
                <a:gd name="connsiteX6" fmla="*/ 1532862 w 1532862"/>
                <a:gd name="connsiteY6" fmla="*/ 115349 h 115363"/>
                <a:gd name="connsiteX0" fmla="*/ 0 w 2011493"/>
                <a:gd name="connsiteY0" fmla="*/ 148590 h 148590"/>
                <a:gd name="connsiteX1" fmla="*/ 672941 w 2011493"/>
                <a:gd name="connsiteY1" fmla="*/ 0 h 148590"/>
                <a:gd name="connsiteX2" fmla="*/ 928211 w 2011493"/>
                <a:gd name="connsiteY2" fmla="*/ 41910 h 148590"/>
                <a:gd name="connsiteX3" fmla="*/ 1389221 w 2011493"/>
                <a:gd name="connsiteY3" fmla="*/ 34290 h 148590"/>
                <a:gd name="connsiteX4" fmla="*/ 1712118 w 2011493"/>
                <a:gd name="connsiteY4" fmla="*/ 100965 h 148590"/>
                <a:gd name="connsiteX5" fmla="*/ 1894999 w 2011493"/>
                <a:gd name="connsiteY5" fmla="*/ 94773 h 148590"/>
                <a:gd name="connsiteX6" fmla="*/ 2011493 w 2011493"/>
                <a:gd name="connsiteY6" fmla="*/ 115349 h 148590"/>
                <a:gd name="connsiteX0" fmla="*/ 0 w 2011493"/>
                <a:gd name="connsiteY0" fmla="*/ 148590 h 152261"/>
                <a:gd name="connsiteX1" fmla="*/ 672941 w 2011493"/>
                <a:gd name="connsiteY1" fmla="*/ 0 h 152261"/>
                <a:gd name="connsiteX2" fmla="*/ 928211 w 2011493"/>
                <a:gd name="connsiteY2" fmla="*/ 41910 h 152261"/>
                <a:gd name="connsiteX3" fmla="*/ 1389221 w 2011493"/>
                <a:gd name="connsiteY3" fmla="*/ 34290 h 152261"/>
                <a:gd name="connsiteX4" fmla="*/ 1712118 w 2011493"/>
                <a:gd name="connsiteY4" fmla="*/ 100965 h 152261"/>
                <a:gd name="connsiteX5" fmla="*/ 1894999 w 2011493"/>
                <a:gd name="connsiteY5" fmla="*/ 94773 h 152261"/>
                <a:gd name="connsiteX6" fmla="*/ 2011493 w 2011493"/>
                <a:gd name="connsiteY6" fmla="*/ 115349 h 152261"/>
                <a:gd name="connsiteX0" fmla="*/ 32602 w 2044095"/>
                <a:gd name="connsiteY0" fmla="*/ 114300 h 190615"/>
                <a:gd name="connsiteX1" fmla="*/ 112612 w 2044095"/>
                <a:gd name="connsiteY1" fmla="*/ 175260 h 190615"/>
                <a:gd name="connsiteX2" fmla="*/ 960813 w 2044095"/>
                <a:gd name="connsiteY2" fmla="*/ 7620 h 190615"/>
                <a:gd name="connsiteX3" fmla="*/ 1421823 w 2044095"/>
                <a:gd name="connsiteY3" fmla="*/ 0 h 190615"/>
                <a:gd name="connsiteX4" fmla="*/ 1744720 w 2044095"/>
                <a:gd name="connsiteY4" fmla="*/ 66675 h 190615"/>
                <a:gd name="connsiteX5" fmla="*/ 1927601 w 2044095"/>
                <a:gd name="connsiteY5" fmla="*/ 60483 h 190615"/>
                <a:gd name="connsiteX6" fmla="*/ 2044095 w 2044095"/>
                <a:gd name="connsiteY6" fmla="*/ 81059 h 190615"/>
                <a:gd name="connsiteX0" fmla="*/ 0 w 2011493"/>
                <a:gd name="connsiteY0" fmla="*/ 114300 h 175260"/>
                <a:gd name="connsiteX1" fmla="*/ 80010 w 2011493"/>
                <a:gd name="connsiteY1" fmla="*/ 175260 h 175260"/>
                <a:gd name="connsiteX2" fmla="*/ 928211 w 2011493"/>
                <a:gd name="connsiteY2" fmla="*/ 7620 h 175260"/>
                <a:gd name="connsiteX3" fmla="*/ 1389221 w 2011493"/>
                <a:gd name="connsiteY3" fmla="*/ 0 h 175260"/>
                <a:gd name="connsiteX4" fmla="*/ 1712118 w 2011493"/>
                <a:gd name="connsiteY4" fmla="*/ 66675 h 175260"/>
                <a:gd name="connsiteX5" fmla="*/ 1894999 w 2011493"/>
                <a:gd name="connsiteY5" fmla="*/ 60483 h 175260"/>
                <a:gd name="connsiteX6" fmla="*/ 2011493 w 2011493"/>
                <a:gd name="connsiteY6" fmla="*/ 81059 h 175260"/>
                <a:gd name="connsiteX0" fmla="*/ 0 w 2011493"/>
                <a:gd name="connsiteY0" fmla="*/ 114300 h 179345"/>
                <a:gd name="connsiteX1" fmla="*/ 80010 w 2011493"/>
                <a:gd name="connsiteY1" fmla="*/ 175260 h 179345"/>
                <a:gd name="connsiteX2" fmla="*/ 928211 w 2011493"/>
                <a:gd name="connsiteY2" fmla="*/ 7620 h 179345"/>
                <a:gd name="connsiteX3" fmla="*/ 1389221 w 2011493"/>
                <a:gd name="connsiteY3" fmla="*/ 0 h 179345"/>
                <a:gd name="connsiteX4" fmla="*/ 1712118 w 2011493"/>
                <a:gd name="connsiteY4" fmla="*/ 66675 h 179345"/>
                <a:gd name="connsiteX5" fmla="*/ 1894999 w 2011493"/>
                <a:gd name="connsiteY5" fmla="*/ 60483 h 179345"/>
                <a:gd name="connsiteX6" fmla="*/ 2011493 w 2011493"/>
                <a:gd name="connsiteY6" fmla="*/ 81059 h 179345"/>
                <a:gd name="connsiteX0" fmla="*/ 44383 w 2055876"/>
                <a:gd name="connsiteY0" fmla="*/ 114300 h 271274"/>
                <a:gd name="connsiteX1" fmla="*/ 124393 w 2055876"/>
                <a:gd name="connsiteY1" fmla="*/ 175260 h 271274"/>
                <a:gd name="connsiteX2" fmla="*/ 124869 w 2055876"/>
                <a:gd name="connsiteY2" fmla="*/ 255270 h 271274"/>
                <a:gd name="connsiteX3" fmla="*/ 1433604 w 2055876"/>
                <a:gd name="connsiteY3" fmla="*/ 0 h 271274"/>
                <a:gd name="connsiteX4" fmla="*/ 1756501 w 2055876"/>
                <a:gd name="connsiteY4" fmla="*/ 66675 h 271274"/>
                <a:gd name="connsiteX5" fmla="*/ 1939382 w 2055876"/>
                <a:gd name="connsiteY5" fmla="*/ 60483 h 271274"/>
                <a:gd name="connsiteX6" fmla="*/ 2055876 w 2055876"/>
                <a:gd name="connsiteY6" fmla="*/ 81059 h 271274"/>
                <a:gd name="connsiteX0" fmla="*/ 0 w 2011493"/>
                <a:gd name="connsiteY0" fmla="*/ 114300 h 255270"/>
                <a:gd name="connsiteX1" fmla="*/ 80010 w 2011493"/>
                <a:gd name="connsiteY1" fmla="*/ 175260 h 255270"/>
                <a:gd name="connsiteX2" fmla="*/ 80486 w 2011493"/>
                <a:gd name="connsiteY2" fmla="*/ 255270 h 255270"/>
                <a:gd name="connsiteX3" fmla="*/ 1389221 w 2011493"/>
                <a:gd name="connsiteY3" fmla="*/ 0 h 255270"/>
                <a:gd name="connsiteX4" fmla="*/ 1712118 w 2011493"/>
                <a:gd name="connsiteY4" fmla="*/ 66675 h 255270"/>
                <a:gd name="connsiteX5" fmla="*/ 1894999 w 2011493"/>
                <a:gd name="connsiteY5" fmla="*/ 60483 h 255270"/>
                <a:gd name="connsiteX6" fmla="*/ 2011493 w 2011493"/>
                <a:gd name="connsiteY6" fmla="*/ 81059 h 255270"/>
                <a:gd name="connsiteX0" fmla="*/ 0 w 2011493"/>
                <a:gd name="connsiteY0" fmla="*/ 114300 h 260519"/>
                <a:gd name="connsiteX1" fmla="*/ 80010 w 2011493"/>
                <a:gd name="connsiteY1" fmla="*/ 175260 h 260519"/>
                <a:gd name="connsiteX2" fmla="*/ 80486 w 2011493"/>
                <a:gd name="connsiteY2" fmla="*/ 255270 h 260519"/>
                <a:gd name="connsiteX3" fmla="*/ 1389221 w 2011493"/>
                <a:gd name="connsiteY3" fmla="*/ 0 h 260519"/>
                <a:gd name="connsiteX4" fmla="*/ 1712118 w 2011493"/>
                <a:gd name="connsiteY4" fmla="*/ 66675 h 260519"/>
                <a:gd name="connsiteX5" fmla="*/ 1894999 w 2011493"/>
                <a:gd name="connsiteY5" fmla="*/ 60483 h 260519"/>
                <a:gd name="connsiteX6" fmla="*/ 2011493 w 2011493"/>
                <a:gd name="connsiteY6" fmla="*/ 81059 h 260519"/>
                <a:gd name="connsiteX0" fmla="*/ 134149 w 2145642"/>
                <a:gd name="connsiteY0" fmla="*/ 53895 h 335616"/>
                <a:gd name="connsiteX1" fmla="*/ 214159 w 2145642"/>
                <a:gd name="connsiteY1" fmla="*/ 114855 h 335616"/>
                <a:gd name="connsiteX2" fmla="*/ 214635 w 2145642"/>
                <a:gd name="connsiteY2" fmla="*/ 194865 h 335616"/>
                <a:gd name="connsiteX3" fmla="*/ 187489 w 2145642"/>
                <a:gd name="connsiteY3" fmla="*/ 311070 h 335616"/>
                <a:gd name="connsiteX4" fmla="*/ 1846267 w 2145642"/>
                <a:gd name="connsiteY4" fmla="*/ 6270 h 335616"/>
                <a:gd name="connsiteX5" fmla="*/ 2029148 w 2145642"/>
                <a:gd name="connsiteY5" fmla="*/ 78 h 335616"/>
                <a:gd name="connsiteX6" fmla="*/ 2145642 w 2145642"/>
                <a:gd name="connsiteY6" fmla="*/ 20654 h 335616"/>
                <a:gd name="connsiteX0" fmla="*/ 0 w 2011493"/>
                <a:gd name="connsiteY0" fmla="*/ 53895 h 311070"/>
                <a:gd name="connsiteX1" fmla="*/ 80010 w 2011493"/>
                <a:gd name="connsiteY1" fmla="*/ 114855 h 311070"/>
                <a:gd name="connsiteX2" fmla="*/ 80486 w 2011493"/>
                <a:gd name="connsiteY2" fmla="*/ 194865 h 311070"/>
                <a:gd name="connsiteX3" fmla="*/ 53340 w 2011493"/>
                <a:gd name="connsiteY3" fmla="*/ 311070 h 311070"/>
                <a:gd name="connsiteX4" fmla="*/ 1712118 w 2011493"/>
                <a:gd name="connsiteY4" fmla="*/ 6270 h 311070"/>
                <a:gd name="connsiteX5" fmla="*/ 1894999 w 2011493"/>
                <a:gd name="connsiteY5" fmla="*/ 78 h 311070"/>
                <a:gd name="connsiteX6" fmla="*/ 2011493 w 2011493"/>
                <a:gd name="connsiteY6" fmla="*/ 20654 h 311070"/>
                <a:gd name="connsiteX0" fmla="*/ 0 w 2011493"/>
                <a:gd name="connsiteY0" fmla="*/ 53895 h 324285"/>
                <a:gd name="connsiteX1" fmla="*/ 80010 w 2011493"/>
                <a:gd name="connsiteY1" fmla="*/ 114855 h 324285"/>
                <a:gd name="connsiteX2" fmla="*/ 80486 w 2011493"/>
                <a:gd name="connsiteY2" fmla="*/ 194865 h 324285"/>
                <a:gd name="connsiteX3" fmla="*/ 53340 w 2011493"/>
                <a:gd name="connsiteY3" fmla="*/ 311070 h 324285"/>
                <a:gd name="connsiteX4" fmla="*/ 1712118 w 2011493"/>
                <a:gd name="connsiteY4" fmla="*/ 6270 h 324285"/>
                <a:gd name="connsiteX5" fmla="*/ 1894999 w 2011493"/>
                <a:gd name="connsiteY5" fmla="*/ 78 h 324285"/>
                <a:gd name="connsiteX6" fmla="*/ 2011493 w 2011493"/>
                <a:gd name="connsiteY6" fmla="*/ 20654 h 324285"/>
                <a:gd name="connsiteX0" fmla="*/ 77148 w 2088641"/>
                <a:gd name="connsiteY0" fmla="*/ 53895 h 506830"/>
                <a:gd name="connsiteX1" fmla="*/ 157158 w 2088641"/>
                <a:gd name="connsiteY1" fmla="*/ 114855 h 506830"/>
                <a:gd name="connsiteX2" fmla="*/ 157634 w 2088641"/>
                <a:gd name="connsiteY2" fmla="*/ 194865 h 506830"/>
                <a:gd name="connsiteX3" fmla="*/ 130488 w 2088641"/>
                <a:gd name="connsiteY3" fmla="*/ 311070 h 506830"/>
                <a:gd name="connsiteX4" fmla="*/ 274791 w 2088641"/>
                <a:gd name="connsiteY4" fmla="*/ 477758 h 506830"/>
                <a:gd name="connsiteX5" fmla="*/ 1972147 w 2088641"/>
                <a:gd name="connsiteY5" fmla="*/ 78 h 506830"/>
                <a:gd name="connsiteX6" fmla="*/ 2088641 w 2088641"/>
                <a:gd name="connsiteY6" fmla="*/ 20654 h 506830"/>
                <a:gd name="connsiteX0" fmla="*/ 0 w 2011493"/>
                <a:gd name="connsiteY0" fmla="*/ 53895 h 477758"/>
                <a:gd name="connsiteX1" fmla="*/ 80010 w 2011493"/>
                <a:gd name="connsiteY1" fmla="*/ 114855 h 477758"/>
                <a:gd name="connsiteX2" fmla="*/ 80486 w 2011493"/>
                <a:gd name="connsiteY2" fmla="*/ 194865 h 477758"/>
                <a:gd name="connsiteX3" fmla="*/ 53340 w 2011493"/>
                <a:gd name="connsiteY3" fmla="*/ 311070 h 477758"/>
                <a:gd name="connsiteX4" fmla="*/ 197643 w 2011493"/>
                <a:gd name="connsiteY4" fmla="*/ 477758 h 477758"/>
                <a:gd name="connsiteX5" fmla="*/ 1894999 w 2011493"/>
                <a:gd name="connsiteY5" fmla="*/ 78 h 477758"/>
                <a:gd name="connsiteX6" fmla="*/ 2011493 w 2011493"/>
                <a:gd name="connsiteY6" fmla="*/ 20654 h 477758"/>
                <a:gd name="connsiteX0" fmla="*/ 0 w 2011493"/>
                <a:gd name="connsiteY0" fmla="*/ 53895 h 484217"/>
                <a:gd name="connsiteX1" fmla="*/ 80010 w 2011493"/>
                <a:gd name="connsiteY1" fmla="*/ 114855 h 484217"/>
                <a:gd name="connsiteX2" fmla="*/ 80486 w 2011493"/>
                <a:gd name="connsiteY2" fmla="*/ 194865 h 484217"/>
                <a:gd name="connsiteX3" fmla="*/ 53340 w 2011493"/>
                <a:gd name="connsiteY3" fmla="*/ 311070 h 484217"/>
                <a:gd name="connsiteX4" fmla="*/ 197643 w 2011493"/>
                <a:gd name="connsiteY4" fmla="*/ 477758 h 484217"/>
                <a:gd name="connsiteX5" fmla="*/ 1894999 w 2011493"/>
                <a:gd name="connsiteY5" fmla="*/ 78 h 484217"/>
                <a:gd name="connsiteX6" fmla="*/ 2011493 w 2011493"/>
                <a:gd name="connsiteY6" fmla="*/ 20654 h 484217"/>
                <a:gd name="connsiteX0" fmla="*/ 0 w 2011493"/>
                <a:gd name="connsiteY0" fmla="*/ 33241 h 650937"/>
                <a:gd name="connsiteX1" fmla="*/ 80010 w 2011493"/>
                <a:gd name="connsiteY1" fmla="*/ 94201 h 650937"/>
                <a:gd name="connsiteX2" fmla="*/ 80486 w 2011493"/>
                <a:gd name="connsiteY2" fmla="*/ 174211 h 650937"/>
                <a:gd name="connsiteX3" fmla="*/ 53340 w 2011493"/>
                <a:gd name="connsiteY3" fmla="*/ 290416 h 650937"/>
                <a:gd name="connsiteX4" fmla="*/ 197643 w 2011493"/>
                <a:gd name="connsiteY4" fmla="*/ 457104 h 650937"/>
                <a:gd name="connsiteX5" fmla="*/ 349568 w 2011493"/>
                <a:gd name="connsiteY5" fmla="*/ 650937 h 650937"/>
                <a:gd name="connsiteX6" fmla="*/ 2011493 w 2011493"/>
                <a:gd name="connsiteY6" fmla="*/ 0 h 650937"/>
                <a:gd name="connsiteX0" fmla="*/ 0 w 2011493"/>
                <a:gd name="connsiteY0" fmla="*/ 33241 h 650937"/>
                <a:gd name="connsiteX1" fmla="*/ 80010 w 2011493"/>
                <a:gd name="connsiteY1" fmla="*/ 94201 h 650937"/>
                <a:gd name="connsiteX2" fmla="*/ 80486 w 2011493"/>
                <a:gd name="connsiteY2" fmla="*/ 174211 h 650937"/>
                <a:gd name="connsiteX3" fmla="*/ 53340 w 2011493"/>
                <a:gd name="connsiteY3" fmla="*/ 290416 h 650937"/>
                <a:gd name="connsiteX4" fmla="*/ 197643 w 2011493"/>
                <a:gd name="connsiteY4" fmla="*/ 457104 h 650937"/>
                <a:gd name="connsiteX5" fmla="*/ 349568 w 2011493"/>
                <a:gd name="connsiteY5" fmla="*/ 650937 h 650937"/>
                <a:gd name="connsiteX6" fmla="*/ 2011493 w 2011493"/>
                <a:gd name="connsiteY6" fmla="*/ 0 h 650937"/>
                <a:gd name="connsiteX0" fmla="*/ 0 w 2011493"/>
                <a:gd name="connsiteY0" fmla="*/ 33241 h 650937"/>
                <a:gd name="connsiteX1" fmla="*/ 80010 w 2011493"/>
                <a:gd name="connsiteY1" fmla="*/ 94201 h 650937"/>
                <a:gd name="connsiteX2" fmla="*/ 80486 w 2011493"/>
                <a:gd name="connsiteY2" fmla="*/ 174211 h 650937"/>
                <a:gd name="connsiteX3" fmla="*/ 53340 w 2011493"/>
                <a:gd name="connsiteY3" fmla="*/ 290416 h 650937"/>
                <a:gd name="connsiteX4" fmla="*/ 197643 w 2011493"/>
                <a:gd name="connsiteY4" fmla="*/ 457104 h 650937"/>
                <a:gd name="connsiteX5" fmla="*/ 344805 w 2011493"/>
                <a:gd name="connsiteY5" fmla="*/ 650937 h 650937"/>
                <a:gd name="connsiteX6" fmla="*/ 2011493 w 2011493"/>
                <a:gd name="connsiteY6" fmla="*/ 0 h 650937"/>
                <a:gd name="connsiteX0" fmla="*/ 0 w 511306"/>
                <a:gd name="connsiteY0" fmla="*/ 0 h 721618"/>
                <a:gd name="connsiteX1" fmla="*/ 80010 w 511306"/>
                <a:gd name="connsiteY1" fmla="*/ 60960 h 721618"/>
                <a:gd name="connsiteX2" fmla="*/ 80486 w 511306"/>
                <a:gd name="connsiteY2" fmla="*/ 140970 h 721618"/>
                <a:gd name="connsiteX3" fmla="*/ 53340 w 511306"/>
                <a:gd name="connsiteY3" fmla="*/ 257175 h 721618"/>
                <a:gd name="connsiteX4" fmla="*/ 197643 w 511306"/>
                <a:gd name="connsiteY4" fmla="*/ 423863 h 721618"/>
                <a:gd name="connsiteX5" fmla="*/ 344805 w 511306"/>
                <a:gd name="connsiteY5" fmla="*/ 617696 h 721618"/>
                <a:gd name="connsiteX6" fmla="*/ 511306 w 511306"/>
                <a:gd name="connsiteY6" fmla="*/ 721615 h 721618"/>
                <a:gd name="connsiteX0" fmla="*/ 0 w 511306"/>
                <a:gd name="connsiteY0" fmla="*/ 0 h 721621"/>
                <a:gd name="connsiteX1" fmla="*/ 80010 w 511306"/>
                <a:gd name="connsiteY1" fmla="*/ 60960 h 721621"/>
                <a:gd name="connsiteX2" fmla="*/ 80486 w 511306"/>
                <a:gd name="connsiteY2" fmla="*/ 140970 h 721621"/>
                <a:gd name="connsiteX3" fmla="*/ 53340 w 511306"/>
                <a:gd name="connsiteY3" fmla="*/ 257175 h 721621"/>
                <a:gd name="connsiteX4" fmla="*/ 197643 w 511306"/>
                <a:gd name="connsiteY4" fmla="*/ 423863 h 721621"/>
                <a:gd name="connsiteX5" fmla="*/ 344805 w 511306"/>
                <a:gd name="connsiteY5" fmla="*/ 617696 h 721621"/>
                <a:gd name="connsiteX6" fmla="*/ 511306 w 511306"/>
                <a:gd name="connsiteY6" fmla="*/ 721615 h 721621"/>
                <a:gd name="connsiteX0" fmla="*/ 0 w 522537"/>
                <a:gd name="connsiteY0" fmla="*/ 0 h 729028"/>
                <a:gd name="connsiteX1" fmla="*/ 80010 w 522537"/>
                <a:gd name="connsiteY1" fmla="*/ 60960 h 729028"/>
                <a:gd name="connsiteX2" fmla="*/ 80486 w 522537"/>
                <a:gd name="connsiteY2" fmla="*/ 140970 h 729028"/>
                <a:gd name="connsiteX3" fmla="*/ 53340 w 522537"/>
                <a:gd name="connsiteY3" fmla="*/ 257175 h 729028"/>
                <a:gd name="connsiteX4" fmla="*/ 197643 w 522537"/>
                <a:gd name="connsiteY4" fmla="*/ 423863 h 729028"/>
                <a:gd name="connsiteX5" fmla="*/ 344805 w 522537"/>
                <a:gd name="connsiteY5" fmla="*/ 617696 h 729028"/>
                <a:gd name="connsiteX6" fmla="*/ 511306 w 522537"/>
                <a:gd name="connsiteY6" fmla="*/ 721615 h 729028"/>
                <a:gd name="connsiteX7" fmla="*/ 507263 w 522537"/>
                <a:gd name="connsiteY7" fmla="*/ 720603 h 729028"/>
                <a:gd name="connsiteX0" fmla="*/ 0 w 623950"/>
                <a:gd name="connsiteY0" fmla="*/ 0 h 739673"/>
                <a:gd name="connsiteX1" fmla="*/ 80010 w 623950"/>
                <a:gd name="connsiteY1" fmla="*/ 60960 h 739673"/>
                <a:gd name="connsiteX2" fmla="*/ 80486 w 623950"/>
                <a:gd name="connsiteY2" fmla="*/ 140970 h 739673"/>
                <a:gd name="connsiteX3" fmla="*/ 53340 w 623950"/>
                <a:gd name="connsiteY3" fmla="*/ 257175 h 739673"/>
                <a:gd name="connsiteX4" fmla="*/ 197643 w 623950"/>
                <a:gd name="connsiteY4" fmla="*/ 423863 h 739673"/>
                <a:gd name="connsiteX5" fmla="*/ 344805 w 623950"/>
                <a:gd name="connsiteY5" fmla="*/ 617696 h 739673"/>
                <a:gd name="connsiteX6" fmla="*/ 511306 w 623950"/>
                <a:gd name="connsiteY6" fmla="*/ 721615 h 739673"/>
                <a:gd name="connsiteX7" fmla="*/ 623944 w 623950"/>
                <a:gd name="connsiteY7" fmla="*/ 739653 h 739673"/>
                <a:gd name="connsiteX0" fmla="*/ 0 w 678715"/>
                <a:gd name="connsiteY0" fmla="*/ 0 h 758704"/>
                <a:gd name="connsiteX1" fmla="*/ 80010 w 678715"/>
                <a:gd name="connsiteY1" fmla="*/ 60960 h 758704"/>
                <a:gd name="connsiteX2" fmla="*/ 80486 w 678715"/>
                <a:gd name="connsiteY2" fmla="*/ 140970 h 758704"/>
                <a:gd name="connsiteX3" fmla="*/ 53340 w 678715"/>
                <a:gd name="connsiteY3" fmla="*/ 257175 h 758704"/>
                <a:gd name="connsiteX4" fmla="*/ 197643 w 678715"/>
                <a:gd name="connsiteY4" fmla="*/ 423863 h 758704"/>
                <a:gd name="connsiteX5" fmla="*/ 344805 w 678715"/>
                <a:gd name="connsiteY5" fmla="*/ 617696 h 758704"/>
                <a:gd name="connsiteX6" fmla="*/ 511306 w 678715"/>
                <a:gd name="connsiteY6" fmla="*/ 721615 h 758704"/>
                <a:gd name="connsiteX7" fmla="*/ 678712 w 678715"/>
                <a:gd name="connsiteY7" fmla="*/ 758703 h 758704"/>
                <a:gd name="connsiteX0" fmla="*/ 0 w 691112"/>
                <a:gd name="connsiteY0" fmla="*/ 0 h 763463"/>
                <a:gd name="connsiteX1" fmla="*/ 80010 w 691112"/>
                <a:gd name="connsiteY1" fmla="*/ 60960 h 763463"/>
                <a:gd name="connsiteX2" fmla="*/ 80486 w 691112"/>
                <a:gd name="connsiteY2" fmla="*/ 140970 h 763463"/>
                <a:gd name="connsiteX3" fmla="*/ 53340 w 691112"/>
                <a:gd name="connsiteY3" fmla="*/ 257175 h 763463"/>
                <a:gd name="connsiteX4" fmla="*/ 197643 w 691112"/>
                <a:gd name="connsiteY4" fmla="*/ 423863 h 763463"/>
                <a:gd name="connsiteX5" fmla="*/ 344805 w 691112"/>
                <a:gd name="connsiteY5" fmla="*/ 617696 h 763463"/>
                <a:gd name="connsiteX6" fmla="*/ 511306 w 691112"/>
                <a:gd name="connsiteY6" fmla="*/ 721615 h 763463"/>
                <a:gd name="connsiteX7" fmla="*/ 678712 w 691112"/>
                <a:gd name="connsiteY7" fmla="*/ 758703 h 763463"/>
                <a:gd name="connsiteX8" fmla="*/ 678712 w 691112"/>
                <a:gd name="connsiteY8" fmla="*/ 763463 h 763463"/>
                <a:gd name="connsiteX0" fmla="*/ 0 w 773962"/>
                <a:gd name="connsiteY0" fmla="*/ 0 h 768225"/>
                <a:gd name="connsiteX1" fmla="*/ 80010 w 773962"/>
                <a:gd name="connsiteY1" fmla="*/ 60960 h 768225"/>
                <a:gd name="connsiteX2" fmla="*/ 80486 w 773962"/>
                <a:gd name="connsiteY2" fmla="*/ 140970 h 768225"/>
                <a:gd name="connsiteX3" fmla="*/ 53340 w 773962"/>
                <a:gd name="connsiteY3" fmla="*/ 257175 h 768225"/>
                <a:gd name="connsiteX4" fmla="*/ 197643 w 773962"/>
                <a:gd name="connsiteY4" fmla="*/ 423863 h 768225"/>
                <a:gd name="connsiteX5" fmla="*/ 344805 w 773962"/>
                <a:gd name="connsiteY5" fmla="*/ 617696 h 768225"/>
                <a:gd name="connsiteX6" fmla="*/ 511306 w 773962"/>
                <a:gd name="connsiteY6" fmla="*/ 721615 h 768225"/>
                <a:gd name="connsiteX7" fmla="*/ 678712 w 773962"/>
                <a:gd name="connsiteY7" fmla="*/ 758703 h 768225"/>
                <a:gd name="connsiteX8" fmla="*/ 773962 w 773962"/>
                <a:gd name="connsiteY8" fmla="*/ 768225 h 768225"/>
                <a:gd name="connsiteX0" fmla="*/ 0 w 781017"/>
                <a:gd name="connsiteY0" fmla="*/ 0 h 770607"/>
                <a:gd name="connsiteX1" fmla="*/ 80010 w 781017"/>
                <a:gd name="connsiteY1" fmla="*/ 60960 h 770607"/>
                <a:gd name="connsiteX2" fmla="*/ 80486 w 781017"/>
                <a:gd name="connsiteY2" fmla="*/ 140970 h 770607"/>
                <a:gd name="connsiteX3" fmla="*/ 53340 w 781017"/>
                <a:gd name="connsiteY3" fmla="*/ 257175 h 770607"/>
                <a:gd name="connsiteX4" fmla="*/ 197643 w 781017"/>
                <a:gd name="connsiteY4" fmla="*/ 423863 h 770607"/>
                <a:gd name="connsiteX5" fmla="*/ 344805 w 781017"/>
                <a:gd name="connsiteY5" fmla="*/ 617696 h 770607"/>
                <a:gd name="connsiteX6" fmla="*/ 511306 w 781017"/>
                <a:gd name="connsiteY6" fmla="*/ 721615 h 770607"/>
                <a:gd name="connsiteX7" fmla="*/ 678712 w 781017"/>
                <a:gd name="connsiteY7" fmla="*/ 758703 h 770607"/>
                <a:gd name="connsiteX8" fmla="*/ 773962 w 781017"/>
                <a:gd name="connsiteY8" fmla="*/ 768225 h 770607"/>
                <a:gd name="connsiteX9" fmla="*/ 773961 w 781017"/>
                <a:gd name="connsiteY9" fmla="*/ 770607 h 770607"/>
                <a:gd name="connsiteX0" fmla="*/ 0 w 914454"/>
                <a:gd name="connsiteY0" fmla="*/ 0 h 770607"/>
                <a:gd name="connsiteX1" fmla="*/ 80010 w 914454"/>
                <a:gd name="connsiteY1" fmla="*/ 60960 h 770607"/>
                <a:gd name="connsiteX2" fmla="*/ 80486 w 914454"/>
                <a:gd name="connsiteY2" fmla="*/ 140970 h 770607"/>
                <a:gd name="connsiteX3" fmla="*/ 53340 w 914454"/>
                <a:gd name="connsiteY3" fmla="*/ 257175 h 770607"/>
                <a:gd name="connsiteX4" fmla="*/ 197643 w 914454"/>
                <a:gd name="connsiteY4" fmla="*/ 423863 h 770607"/>
                <a:gd name="connsiteX5" fmla="*/ 344805 w 914454"/>
                <a:gd name="connsiteY5" fmla="*/ 617696 h 770607"/>
                <a:gd name="connsiteX6" fmla="*/ 511306 w 914454"/>
                <a:gd name="connsiteY6" fmla="*/ 721615 h 770607"/>
                <a:gd name="connsiteX7" fmla="*/ 678712 w 914454"/>
                <a:gd name="connsiteY7" fmla="*/ 758703 h 770607"/>
                <a:gd name="connsiteX8" fmla="*/ 773962 w 914454"/>
                <a:gd name="connsiteY8" fmla="*/ 768225 h 770607"/>
                <a:gd name="connsiteX9" fmla="*/ 914454 w 914454"/>
                <a:gd name="connsiteY9" fmla="*/ 770607 h 770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54" h="770607">
                  <a:moveTo>
                    <a:pt x="0" y="0"/>
                  </a:moveTo>
                  <a:cubicBezTo>
                    <a:pt x="43339" y="26670"/>
                    <a:pt x="48578" y="29528"/>
                    <a:pt x="80010" y="60960"/>
                  </a:cubicBezTo>
                  <a:cubicBezTo>
                    <a:pt x="84138" y="90805"/>
                    <a:pt x="83502" y="99219"/>
                    <a:pt x="80486" y="140970"/>
                  </a:cubicBezTo>
                  <a:cubicBezTo>
                    <a:pt x="78581" y="182086"/>
                    <a:pt x="74295" y="192246"/>
                    <a:pt x="53340" y="257175"/>
                  </a:cubicBezTo>
                  <a:cubicBezTo>
                    <a:pt x="106204" y="334168"/>
                    <a:pt x="149542" y="373063"/>
                    <a:pt x="197643" y="423863"/>
                  </a:cubicBezTo>
                  <a:cubicBezTo>
                    <a:pt x="256222" y="495619"/>
                    <a:pt x="283845" y="543560"/>
                    <a:pt x="344805" y="617696"/>
                  </a:cubicBezTo>
                  <a:cubicBezTo>
                    <a:pt x="415735" y="670894"/>
                    <a:pt x="511345" y="722289"/>
                    <a:pt x="511306" y="721615"/>
                  </a:cubicBezTo>
                  <a:cubicBezTo>
                    <a:pt x="538382" y="738766"/>
                    <a:pt x="679554" y="758914"/>
                    <a:pt x="678712" y="758703"/>
                  </a:cubicBezTo>
                  <a:cubicBezTo>
                    <a:pt x="706613" y="765678"/>
                    <a:pt x="773962" y="767233"/>
                    <a:pt x="773962" y="768225"/>
                  </a:cubicBezTo>
                  <a:cubicBezTo>
                    <a:pt x="789837" y="770209"/>
                    <a:pt x="914454" y="770111"/>
                    <a:pt x="914454" y="770607"/>
                  </a:cubicBezTo>
                </a:path>
              </a:pathLst>
            </a:custGeom>
            <a:noFill/>
            <a:ln w="28575">
              <a:solidFill>
                <a:srgbClr val="E2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268">
              <a:extLst>
                <a:ext uri="{FF2B5EF4-FFF2-40B4-BE49-F238E27FC236}">
                  <a16:creationId xmlns:a16="http://schemas.microsoft.com/office/drawing/2014/main" xmlns="" id="{7E5A0AEC-053E-8E4A-B295-160252CA8905}"/>
                </a:ext>
              </a:extLst>
            </p:cNvPr>
            <p:cNvSpPr/>
            <p:nvPr/>
          </p:nvSpPr>
          <p:spPr bwMode="ltGray">
            <a:xfrm>
              <a:off x="5532023" y="4475141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269">
              <a:extLst>
                <a:ext uri="{FF2B5EF4-FFF2-40B4-BE49-F238E27FC236}">
                  <a16:creationId xmlns:a16="http://schemas.microsoft.com/office/drawing/2014/main" xmlns="" id="{C14E9C5D-62DD-6941-A1A0-1F6AD33B39ED}"/>
                </a:ext>
              </a:extLst>
            </p:cNvPr>
            <p:cNvSpPr/>
            <p:nvPr/>
          </p:nvSpPr>
          <p:spPr bwMode="ltGray">
            <a:xfrm>
              <a:off x="5438377" y="4467059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val 270">
              <a:extLst>
                <a:ext uri="{FF2B5EF4-FFF2-40B4-BE49-F238E27FC236}">
                  <a16:creationId xmlns:a16="http://schemas.microsoft.com/office/drawing/2014/main" xmlns="" id="{BBAA6DED-640B-7D46-94EA-AE291CDBDE19}"/>
                </a:ext>
              </a:extLst>
            </p:cNvPr>
            <p:cNvSpPr/>
            <p:nvPr/>
          </p:nvSpPr>
          <p:spPr bwMode="ltGray">
            <a:xfrm>
              <a:off x="5274298" y="4432003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val 271">
              <a:extLst>
                <a:ext uri="{FF2B5EF4-FFF2-40B4-BE49-F238E27FC236}">
                  <a16:creationId xmlns:a16="http://schemas.microsoft.com/office/drawing/2014/main" xmlns="" id="{7A8EE7AF-9B35-EE4E-B342-F5893671258E}"/>
                </a:ext>
              </a:extLst>
            </p:cNvPr>
            <p:cNvSpPr/>
            <p:nvPr/>
          </p:nvSpPr>
          <p:spPr bwMode="ltGray">
            <a:xfrm>
              <a:off x="5105410" y="4329715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272">
              <a:extLst>
                <a:ext uri="{FF2B5EF4-FFF2-40B4-BE49-F238E27FC236}">
                  <a16:creationId xmlns:a16="http://schemas.microsoft.com/office/drawing/2014/main" xmlns="" id="{853FF1CA-E64B-814E-A6E5-1CB9B70DE1D0}"/>
                </a:ext>
              </a:extLst>
            </p:cNvPr>
            <p:cNvSpPr/>
            <p:nvPr/>
          </p:nvSpPr>
          <p:spPr bwMode="ltGray">
            <a:xfrm>
              <a:off x="4953544" y="4132579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273">
              <a:extLst>
                <a:ext uri="{FF2B5EF4-FFF2-40B4-BE49-F238E27FC236}">
                  <a16:creationId xmlns:a16="http://schemas.microsoft.com/office/drawing/2014/main" xmlns="" id="{692A81B5-D533-C343-8EE8-20AA2F9D209E}"/>
                </a:ext>
              </a:extLst>
            </p:cNvPr>
            <p:cNvSpPr/>
            <p:nvPr/>
          </p:nvSpPr>
          <p:spPr bwMode="ltGray">
            <a:xfrm>
              <a:off x="4813947" y="3962384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Oval 274">
              <a:extLst>
                <a:ext uri="{FF2B5EF4-FFF2-40B4-BE49-F238E27FC236}">
                  <a16:creationId xmlns:a16="http://schemas.microsoft.com/office/drawing/2014/main" xmlns="" id="{F2E13FAD-0401-3442-B6E0-7A2D0A3EEDC7}"/>
                </a:ext>
              </a:extLst>
            </p:cNvPr>
            <p:cNvSpPr/>
            <p:nvPr/>
          </p:nvSpPr>
          <p:spPr bwMode="ltGray">
            <a:xfrm>
              <a:off x="4841733" y="3850092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val 275">
              <a:extLst>
                <a:ext uri="{FF2B5EF4-FFF2-40B4-BE49-F238E27FC236}">
                  <a16:creationId xmlns:a16="http://schemas.microsoft.com/office/drawing/2014/main" xmlns="" id="{A72D696E-C3C4-224F-A655-1A4BAD050C31}"/>
                </a:ext>
              </a:extLst>
            </p:cNvPr>
            <p:cNvSpPr/>
            <p:nvPr/>
          </p:nvSpPr>
          <p:spPr bwMode="ltGray">
            <a:xfrm>
              <a:off x="4837833" y="3771586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276">
              <a:extLst>
                <a:ext uri="{FF2B5EF4-FFF2-40B4-BE49-F238E27FC236}">
                  <a16:creationId xmlns:a16="http://schemas.microsoft.com/office/drawing/2014/main" xmlns="" id="{4C2A7214-862A-8C41-B3FD-6011B2222653}"/>
                </a:ext>
              </a:extLst>
            </p:cNvPr>
            <p:cNvSpPr/>
            <p:nvPr/>
          </p:nvSpPr>
          <p:spPr bwMode="ltGray">
            <a:xfrm>
              <a:off x="4765521" y="3711793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277">
              <a:extLst>
                <a:ext uri="{FF2B5EF4-FFF2-40B4-BE49-F238E27FC236}">
                  <a16:creationId xmlns:a16="http://schemas.microsoft.com/office/drawing/2014/main" xmlns="" id="{C50C649B-91B3-B64D-8879-471870C9C856}"/>
                </a:ext>
              </a:extLst>
            </p:cNvPr>
            <p:cNvSpPr/>
            <p:nvPr/>
          </p:nvSpPr>
          <p:spPr bwMode="ltGray">
            <a:xfrm>
              <a:off x="5674180" y="4478226"/>
              <a:ext cx="45719" cy="45719"/>
            </a:xfrm>
            <a:prstGeom prst="ellipse">
              <a:avLst/>
            </a:prstGeom>
            <a:solidFill>
              <a:srgbClr val="E21A1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6" name="Пятиугольник 235">
            <a:extLst>
              <a:ext uri="{FF2B5EF4-FFF2-40B4-BE49-F238E27FC236}">
                <a16:creationId xmlns:a16="http://schemas.microsoft.com/office/drawing/2014/main" xmlns="" id="{6668F5CF-60CE-A94F-B339-042733691EBE}"/>
              </a:ext>
            </a:extLst>
          </p:cNvPr>
          <p:cNvSpPr/>
          <p:nvPr/>
        </p:nvSpPr>
        <p:spPr>
          <a:xfrm flipH="1">
            <a:off x="179512" y="2132856"/>
            <a:ext cx="3145470" cy="1677081"/>
          </a:xfrm>
          <a:prstGeom prst="homePlate">
            <a:avLst>
              <a:gd name="adj" fmla="val 29733"/>
            </a:avLst>
          </a:prstGeom>
          <a:noFill/>
          <a:ln w="6350">
            <a:solidFill>
              <a:srgbClr val="17376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1775">
              <a:spcAft>
                <a:spcPts val="600"/>
              </a:spcAft>
            </a:pPr>
            <a:r>
              <a:rPr lang="ru-RU" sz="1200" dirty="0">
                <a:solidFill>
                  <a:srgbClr val="173763"/>
                </a:solidFill>
              </a:rPr>
              <a:t>В составе Экспертного совета </a:t>
            </a:r>
            <a:r>
              <a:rPr lang="ru-RU" sz="1200" b="1" dirty="0">
                <a:solidFill>
                  <a:srgbClr val="BF2D23"/>
                </a:solidFill>
              </a:rPr>
              <a:t>186 экспертов </a:t>
            </a:r>
            <a:r>
              <a:rPr lang="ru-RU" sz="1200" dirty="0">
                <a:solidFill>
                  <a:srgbClr val="173763"/>
                </a:solidFill>
              </a:rPr>
              <a:t>из различных научных организаций и проектных институтов России. </a:t>
            </a:r>
          </a:p>
          <a:p>
            <a:pPr marL="231775"/>
            <a:r>
              <a:rPr lang="ru-RU" sz="1200" dirty="0">
                <a:solidFill>
                  <a:srgbClr val="173763"/>
                </a:solidFill>
              </a:rPr>
              <a:t>Среди прочих, наиболее широко в Экспертном совете представлены </a:t>
            </a:r>
            <a:r>
              <a:rPr lang="ru-RU" sz="1200" b="1" dirty="0">
                <a:solidFill>
                  <a:srgbClr val="BF2D23"/>
                </a:solidFill>
              </a:rPr>
              <a:t>РУТ (МИИТ), ВНИИЖТ, ПГУПС, </a:t>
            </a:r>
            <a:r>
              <a:rPr lang="ru-RU" sz="1200" b="1" dirty="0" err="1">
                <a:solidFill>
                  <a:srgbClr val="BF2D23"/>
                </a:solidFill>
              </a:rPr>
              <a:t>СамГУПС</a:t>
            </a:r>
            <a:r>
              <a:rPr lang="ru-RU" sz="1200" b="1" dirty="0">
                <a:solidFill>
                  <a:srgbClr val="BF2D23"/>
                </a:solidFill>
              </a:rPr>
              <a:t>, </a:t>
            </a:r>
            <a:r>
              <a:rPr lang="ru-RU" sz="1200" b="1" dirty="0" err="1">
                <a:solidFill>
                  <a:srgbClr val="BF2D23"/>
                </a:solidFill>
              </a:rPr>
              <a:t>УрГУПС</a:t>
            </a:r>
            <a:r>
              <a:rPr lang="ru-RU" sz="1200" b="1" dirty="0">
                <a:solidFill>
                  <a:srgbClr val="BF2D23"/>
                </a:solidFill>
              </a:rPr>
              <a:t> и АО «НИИАС».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719" y="5909156"/>
            <a:ext cx="392525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23" marR="4689" algn="ctr">
              <a:lnSpc>
                <a:spcPts val="1477"/>
              </a:lnSpc>
            </a:pPr>
            <a:r>
              <a:rPr lang="en-US" sz="1400" dirty="0">
                <a:solidFill>
                  <a:srgbClr val="E21A1A"/>
                </a:solidFill>
                <a:latin typeface="FSRAILWAY Book" panose="020B0503040504020204" pitchFamily="34" charset="0"/>
              </a:rPr>
              <a:t>8 </a:t>
            </a:r>
            <a:r>
              <a:rPr lang="ru-RU" sz="1400" dirty="0">
                <a:solidFill>
                  <a:srgbClr val="E21A1A"/>
                </a:solidFill>
                <a:latin typeface="FSRAILWAY Book" panose="020B0503040504020204" pitchFamily="34" charset="0"/>
              </a:rPr>
              <a:t>ДЕКАБРЯ 2017 ГОДА (МОСКВА)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SRAILWAY Book" panose="020B0503040504020204" pitchFamily="34" charset="0"/>
              </a:rPr>
              <a:t>ОТКРЫТИЕ  РОССИЙСКО-КИТАЙСКОГО НАУЧНОГО  ОБРАЗОВАТЕЛЬНОГО ЦЕНТРА</a:t>
            </a:r>
          </a:p>
        </p:txBody>
      </p:sp>
      <p:sp>
        <p:nvSpPr>
          <p:cNvPr id="238" name="object 9"/>
          <p:cNvSpPr/>
          <p:nvPr/>
        </p:nvSpPr>
        <p:spPr>
          <a:xfrm>
            <a:off x="611560" y="4001509"/>
            <a:ext cx="2237001" cy="1854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</p:spTree>
    <p:extLst>
      <p:ext uri="{BB962C8B-B14F-4D97-AF65-F5344CB8AC3E}">
        <p14:creationId xmlns:p14="http://schemas.microsoft.com/office/powerpoint/2010/main" val="179717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64567" y="10223"/>
            <a:ext cx="627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ВЫСОКОСКОРОСТНОЕ ДВИЖЕНИЕ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 txBox="1">
            <a:spLocks noGrp="1"/>
          </p:cNvSpPr>
          <p:nvPr>
            <p:ph sz="half" idx="1"/>
          </p:nvPr>
        </p:nvSpPr>
        <p:spPr>
          <a:xfrm>
            <a:off x="107504" y="548682"/>
            <a:ext cx="4402832" cy="460647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ПРОЧНОСТНЫЕ РАСЧЁТЫ </a:t>
            </a:r>
            <a:r>
              <a:rPr lang="ru-RU" alt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БЕЗБАЛЛАСТНОГО</a:t>
            </a:r>
            <a:r>
              <a:rPr lang="ru-RU" alt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ВЕРХНЕГО  СТРОЕНИЯ ПУТИ </a:t>
            </a:r>
            <a:r>
              <a:rPr lang="ru-RU" alt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ВСМ</a:t>
            </a:r>
            <a:r>
              <a:rPr lang="ru-RU" alt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«МОСКВА-КАЗАНЬ»</a:t>
            </a:r>
            <a:endParaRPr lang="ru-RU" alt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24261" t="17857" r="13839" b="18461"/>
          <a:stretch>
            <a:fillRect/>
          </a:stretch>
        </p:blipFill>
        <p:spPr bwMode="auto">
          <a:xfrm>
            <a:off x="1532" y="1238870"/>
            <a:ext cx="2717282" cy="209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1384" t="12500" r="20312" b="20000"/>
          <a:stretch>
            <a:fillRect/>
          </a:stretch>
        </p:blipFill>
        <p:spPr bwMode="auto">
          <a:xfrm>
            <a:off x="2864567" y="1238870"/>
            <a:ext cx="2931571" cy="209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одзаголовок 7"/>
          <p:cNvSpPr txBox="1">
            <a:spLocks/>
          </p:cNvSpPr>
          <p:nvPr/>
        </p:nvSpPr>
        <p:spPr>
          <a:xfrm>
            <a:off x="107504" y="3573017"/>
            <a:ext cx="4591998" cy="792088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МОДЕЛИРОВАНИЕ  КРИТИЧЕСКИХ НАГРУЗОК И АНАЛИЗ ДИНАМИКИ КОЛЕБАНИЙ ПРИ ДВИЖЕНИИ ВЫСОКОСКОРОСТНОГО ПОДВИЖНОГО СОСТАВА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04" y="4509122"/>
            <a:ext cx="2364406" cy="1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10" y="4509123"/>
            <a:ext cx="2176292" cy="169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175548" y="6205487"/>
            <a:ext cx="45239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ru-RU" altLang="ru-RU" sz="1000" dirty="0" smtClean="0">
                <a:solidFill>
                  <a:srgbClr val="0000CC"/>
                </a:solidFill>
              </a:rPr>
              <a:t>Использование различных вариантов рессорного подвешивания</a:t>
            </a:r>
            <a:endParaRPr lang="ru-RU" altLang="ru-RU" sz="1000" dirty="0">
              <a:solidFill>
                <a:srgbClr val="0000CC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4" t="7153" r="4993" b="5852"/>
          <a:stretch/>
        </p:blipFill>
        <p:spPr bwMode="auto">
          <a:xfrm>
            <a:off x="5999816" y="1413835"/>
            <a:ext cx="2748648" cy="191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933969" y="548680"/>
            <a:ext cx="3110087" cy="830997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МОНИТОРИНГ </a:t>
            </a:r>
            <a:r>
              <a:rPr lang="ru-RU" sz="1200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объектов </a:t>
            </a:r>
            <a:r>
              <a:rPr lang="ru-RU" sz="1200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инфраструктуры,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</a:t>
            </a:r>
            <a:endParaRPr lang="ru-RU" sz="1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1200" dirty="0"/>
              <a:t> </a:t>
            </a:r>
            <a:r>
              <a:rPr lang="ru-RU" altLang="ru-RU" sz="1200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зонах развития опасных природных </a:t>
            </a:r>
            <a:r>
              <a:rPr lang="ru-RU" altLang="ru-RU" sz="1200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явлений </a:t>
            </a:r>
            <a:endParaRPr lang="ru-RU" altLang="ru-RU" sz="1200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одзаголовок 7"/>
          <p:cNvSpPr txBox="1">
            <a:spLocks/>
          </p:cNvSpPr>
          <p:nvPr/>
        </p:nvSpPr>
        <p:spPr>
          <a:xfrm>
            <a:off x="5560116" y="3555485"/>
            <a:ext cx="3583884" cy="792088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АНКЕРНОЕ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БЕСПОДКЛАДОЧНОЕ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ПРОМЕЖУТОЧНОЕ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РЕЛЬСОВОЕ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СКРЕПЛЕНИЕ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АРС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7" descr="Решетка1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528868"/>
            <a:ext cx="3450708" cy="22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АРС-столбова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5733256"/>
            <a:ext cx="1420507" cy="9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09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393</Words>
  <Application>Microsoft Office PowerPoint</Application>
  <PresentationFormat>Экран (4:3)</PresentationFormat>
  <Paragraphs>87</Paragraphs>
  <Slides>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8" baseType="lpstr">
      <vt:lpstr>Arial</vt:lpstr>
      <vt:lpstr>Calibri</vt:lpstr>
      <vt:lpstr>Century Gothic</vt:lpstr>
      <vt:lpstr>FSRAILWAY Book</vt:lpstr>
      <vt:lpstr>Gotham Pro</vt:lpstr>
      <vt:lpstr>Lucida Sans Unicode</vt:lpstr>
      <vt:lpstr>Symbol</vt:lpstr>
      <vt:lpstr>Times New Roman</vt:lpstr>
      <vt:lpstr>Wingdings</vt:lpstr>
      <vt:lpstr>Тема Office</vt:lpstr>
      <vt:lpstr>CorelPhotoPaint.Image.11</vt:lpstr>
      <vt:lpstr>  РОССИЙСКИЙ УНИВЕРСИТЕТ  ТРАНСПОРТА  – ВЕДУЩИЙ ОТРАСЛЕВОЙ ЦЕНТР ИННОВАЦИОННОГО РАЗВИТИЯ  РАЗВИТИЕ ТРАНСПОРТНЫХ СИСТЕМ ФЕДЕРАЛЬНОГО и РЕГИОНАЛЬНОГО УРОВНЕЙ  ЦИФРОВЫЕ ТЕХНОЛОГИИ в ТРАНСПОРТНОЙ ОТРАСЛИ  ВЫСОКОСКОРОСТНОЕ  ДВИЖЕНИЕ  </vt:lpstr>
      <vt:lpstr>ВЫСОКОСКОРОСТНОЙ  АМФИБИЙНЫЙ ТРАНСПОРТ</vt:lpstr>
      <vt:lpstr>РАЗВИТИЕ ТРАНСПОРТНЫХ СИСТЕМ  ФЕДЕРАЛЬНОГО и РЕГИОНАЛЬНОГО УРОВНЕЙ</vt:lpstr>
      <vt:lpstr>Презентация PowerPoint</vt:lpstr>
      <vt:lpstr>ЦИФРОВЫЕ ТЕХНОЛОГИИ В ТРАНСПОРТНОЙ ОТРАСЛИ</vt:lpstr>
      <vt:lpstr>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Windows User</cp:lastModifiedBy>
  <cp:revision>105</cp:revision>
  <cp:lastPrinted>2018-02-01T14:21:24Z</cp:lastPrinted>
  <dcterms:created xsi:type="dcterms:W3CDTF">2018-02-01T06:22:29Z</dcterms:created>
  <dcterms:modified xsi:type="dcterms:W3CDTF">2018-07-02T08:29:40Z</dcterms:modified>
</cp:coreProperties>
</file>